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447" r:id="rId3"/>
    <p:sldId id="448" r:id="rId4"/>
    <p:sldId id="449" r:id="rId5"/>
    <p:sldId id="450" r:id="rId6"/>
    <p:sldId id="451" r:id="rId7"/>
    <p:sldId id="452" r:id="rId8"/>
    <p:sldId id="564" r:id="rId9"/>
    <p:sldId id="453" r:id="rId10"/>
    <p:sldId id="565" r:id="rId11"/>
    <p:sldId id="364" r:id="rId12"/>
    <p:sldId id="275" r:id="rId13"/>
    <p:sldId id="276" r:id="rId14"/>
    <p:sldId id="277" r:id="rId15"/>
    <p:sldId id="278" r:id="rId16"/>
    <p:sldId id="286" r:id="rId17"/>
    <p:sldId id="287" r:id="rId18"/>
    <p:sldId id="288" r:id="rId19"/>
    <p:sldId id="289" r:id="rId20"/>
    <p:sldId id="266" r:id="rId21"/>
    <p:sldId id="285" r:id="rId22"/>
    <p:sldId id="267" r:id="rId23"/>
    <p:sldId id="268" r:id="rId24"/>
    <p:sldId id="265" r:id="rId25"/>
    <p:sldId id="274" r:id="rId26"/>
    <p:sldId id="259" r:id="rId27"/>
    <p:sldId id="454" r:id="rId28"/>
    <p:sldId id="455" r:id="rId29"/>
    <p:sldId id="257" r:id="rId30"/>
    <p:sldId id="284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6" r:id="rId45"/>
    <p:sldId id="366" r:id="rId46"/>
    <p:sldId id="367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3" r:id="rId57"/>
    <p:sldId id="384" r:id="rId58"/>
    <p:sldId id="385" r:id="rId59"/>
    <p:sldId id="386" r:id="rId60"/>
    <p:sldId id="387" r:id="rId61"/>
    <p:sldId id="388" r:id="rId62"/>
    <p:sldId id="389" r:id="rId63"/>
    <p:sldId id="390" r:id="rId64"/>
    <p:sldId id="392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4" r:id="rId73"/>
    <p:sldId id="405" r:id="rId74"/>
    <p:sldId id="406" r:id="rId75"/>
    <p:sldId id="407" r:id="rId76"/>
    <p:sldId id="408" r:id="rId77"/>
    <p:sldId id="409" r:id="rId78"/>
    <p:sldId id="410" r:id="rId79"/>
    <p:sldId id="411" r:id="rId80"/>
    <p:sldId id="412" r:id="rId81"/>
    <p:sldId id="413" r:id="rId82"/>
    <p:sldId id="414" r:id="rId83"/>
    <p:sldId id="415" r:id="rId84"/>
    <p:sldId id="416" r:id="rId85"/>
    <p:sldId id="417" r:id="rId86"/>
    <p:sldId id="418" r:id="rId87"/>
    <p:sldId id="419" r:id="rId88"/>
    <p:sldId id="420" r:id="rId89"/>
    <p:sldId id="421" r:id="rId90"/>
    <p:sldId id="422" r:id="rId91"/>
    <p:sldId id="423" r:id="rId92"/>
    <p:sldId id="424" r:id="rId93"/>
    <p:sldId id="425" r:id="rId94"/>
    <p:sldId id="426" r:id="rId95"/>
    <p:sldId id="427" r:id="rId96"/>
    <p:sldId id="428" r:id="rId97"/>
    <p:sldId id="440" r:id="rId98"/>
    <p:sldId id="441" r:id="rId99"/>
    <p:sldId id="442" r:id="rId100"/>
    <p:sldId id="443" r:id="rId101"/>
    <p:sldId id="444" r:id="rId102"/>
    <p:sldId id="445" r:id="rId103"/>
    <p:sldId id="446" r:id="rId104"/>
    <p:sldId id="308" r:id="rId105"/>
    <p:sldId id="309" r:id="rId106"/>
    <p:sldId id="310" r:id="rId107"/>
    <p:sldId id="311" r:id="rId108"/>
    <p:sldId id="312" r:id="rId109"/>
    <p:sldId id="430" r:id="rId110"/>
    <p:sldId id="372" r:id="rId111"/>
    <p:sldId id="264" r:id="rId112"/>
    <p:sldId id="258" r:id="rId113"/>
    <p:sldId id="260" r:id="rId114"/>
    <p:sldId id="261" r:id="rId115"/>
    <p:sldId id="262" r:id="rId116"/>
    <p:sldId id="456" r:id="rId117"/>
    <p:sldId id="457" r:id="rId118"/>
    <p:sldId id="269" r:id="rId119"/>
    <p:sldId id="566" r:id="rId120"/>
    <p:sldId id="270" r:id="rId121"/>
    <p:sldId id="271" r:id="rId122"/>
    <p:sldId id="272" r:id="rId123"/>
    <p:sldId id="273" r:id="rId124"/>
    <p:sldId id="280" r:id="rId125"/>
    <p:sldId id="281" r:id="rId126"/>
    <p:sldId id="282" r:id="rId127"/>
    <p:sldId id="291" r:id="rId128"/>
    <p:sldId id="439" r:id="rId129"/>
    <p:sldId id="431" r:id="rId130"/>
    <p:sldId id="432" r:id="rId131"/>
    <p:sldId id="433" r:id="rId132"/>
    <p:sldId id="435" r:id="rId133"/>
    <p:sldId id="436" r:id="rId134"/>
    <p:sldId id="438" r:id="rId135"/>
    <p:sldId id="458" r:id="rId136"/>
    <p:sldId id="459" r:id="rId137"/>
    <p:sldId id="466" r:id="rId138"/>
    <p:sldId id="467" r:id="rId139"/>
    <p:sldId id="468" r:id="rId140"/>
    <p:sldId id="469" r:id="rId141"/>
    <p:sldId id="470" r:id="rId142"/>
    <p:sldId id="471" r:id="rId143"/>
    <p:sldId id="472" r:id="rId144"/>
    <p:sldId id="473" r:id="rId145"/>
    <p:sldId id="474" r:id="rId146"/>
    <p:sldId id="475" r:id="rId147"/>
    <p:sldId id="476" r:id="rId148"/>
    <p:sldId id="477" r:id="rId149"/>
    <p:sldId id="478" r:id="rId150"/>
    <p:sldId id="479" r:id="rId151"/>
    <p:sldId id="460" r:id="rId152"/>
    <p:sldId id="480" r:id="rId153"/>
    <p:sldId id="481" r:id="rId154"/>
    <p:sldId id="482" r:id="rId155"/>
    <p:sldId id="483" r:id="rId156"/>
    <p:sldId id="484" r:id="rId157"/>
    <p:sldId id="485" r:id="rId158"/>
    <p:sldId id="486" r:id="rId159"/>
    <p:sldId id="487" r:id="rId160"/>
    <p:sldId id="488" r:id="rId161"/>
    <p:sldId id="489" r:id="rId162"/>
    <p:sldId id="490" r:id="rId163"/>
    <p:sldId id="491" r:id="rId164"/>
    <p:sldId id="492" r:id="rId165"/>
    <p:sldId id="493" r:id="rId166"/>
    <p:sldId id="461" r:id="rId167"/>
    <p:sldId id="494" r:id="rId168"/>
    <p:sldId id="495" r:id="rId169"/>
    <p:sldId id="496" r:id="rId170"/>
    <p:sldId id="497" r:id="rId171"/>
    <p:sldId id="498" r:id="rId172"/>
    <p:sldId id="499" r:id="rId173"/>
    <p:sldId id="500" r:id="rId174"/>
    <p:sldId id="501" r:id="rId175"/>
    <p:sldId id="502" r:id="rId176"/>
    <p:sldId id="462" r:id="rId177"/>
    <p:sldId id="503" r:id="rId178"/>
    <p:sldId id="504" r:id="rId179"/>
    <p:sldId id="505" r:id="rId180"/>
    <p:sldId id="506" r:id="rId181"/>
    <p:sldId id="507" r:id="rId182"/>
    <p:sldId id="508" r:id="rId183"/>
    <p:sldId id="509" r:id="rId184"/>
    <p:sldId id="510" r:id="rId185"/>
    <p:sldId id="511" r:id="rId186"/>
    <p:sldId id="465" r:id="rId187"/>
    <p:sldId id="512" r:id="rId188"/>
    <p:sldId id="513" r:id="rId189"/>
    <p:sldId id="514" r:id="rId190"/>
    <p:sldId id="515" r:id="rId191"/>
    <p:sldId id="516" r:id="rId192"/>
    <p:sldId id="517" r:id="rId193"/>
    <p:sldId id="518" r:id="rId194"/>
    <p:sldId id="519" r:id="rId195"/>
    <p:sldId id="520" r:id="rId196"/>
    <p:sldId id="521" r:id="rId197"/>
    <p:sldId id="522" r:id="rId198"/>
    <p:sldId id="523" r:id="rId199"/>
    <p:sldId id="524" r:id="rId200"/>
    <p:sldId id="525" r:id="rId201"/>
    <p:sldId id="526" r:id="rId202"/>
    <p:sldId id="527" r:id="rId203"/>
    <p:sldId id="528" r:id="rId204"/>
    <p:sldId id="529" r:id="rId205"/>
    <p:sldId id="530" r:id="rId206"/>
    <p:sldId id="531" r:id="rId207"/>
    <p:sldId id="532" r:id="rId208"/>
    <p:sldId id="464" r:id="rId209"/>
    <p:sldId id="533" r:id="rId210"/>
    <p:sldId id="534" r:id="rId211"/>
    <p:sldId id="535" r:id="rId212"/>
    <p:sldId id="536" r:id="rId213"/>
    <p:sldId id="537" r:id="rId214"/>
    <p:sldId id="538" r:id="rId215"/>
    <p:sldId id="539" r:id="rId216"/>
    <p:sldId id="540" r:id="rId217"/>
    <p:sldId id="541" r:id="rId218"/>
    <p:sldId id="542" r:id="rId219"/>
    <p:sldId id="543" r:id="rId220"/>
    <p:sldId id="544" r:id="rId221"/>
    <p:sldId id="545" r:id="rId222"/>
    <p:sldId id="546" r:id="rId223"/>
    <p:sldId id="547" r:id="rId224"/>
    <p:sldId id="548" r:id="rId225"/>
    <p:sldId id="549" r:id="rId226"/>
    <p:sldId id="550" r:id="rId227"/>
    <p:sldId id="551" r:id="rId228"/>
    <p:sldId id="552" r:id="rId229"/>
    <p:sldId id="553" r:id="rId230"/>
    <p:sldId id="463" r:id="rId231"/>
    <p:sldId id="554" r:id="rId232"/>
    <p:sldId id="555" r:id="rId233"/>
    <p:sldId id="556" r:id="rId234"/>
    <p:sldId id="557" r:id="rId235"/>
    <p:sldId id="558" r:id="rId236"/>
    <p:sldId id="559" r:id="rId237"/>
    <p:sldId id="560" r:id="rId238"/>
    <p:sldId id="561" r:id="rId239"/>
    <p:sldId id="562" r:id="rId240"/>
    <p:sldId id="563" r:id="rId2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0968FB-4182-476F-ADAF-11EB0C9A5124}" v="5" dt="2022-07-25T14:25:31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82" y="2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microsoft.com/office/2016/11/relationships/changesInfo" Target="changesInfos/changesInfo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KARIA BEKKAR" userId="817c742b8f74fe09" providerId="LiveId" clId="{D50968FB-4182-476F-ADAF-11EB0C9A5124}"/>
    <pc:docChg chg="custSel addSld delSld modSld">
      <pc:chgData name="ZAKARIA BEKKAR" userId="817c742b8f74fe09" providerId="LiveId" clId="{D50968FB-4182-476F-ADAF-11EB0C9A5124}" dt="2022-08-04T13:34:32.239" v="201" actId="22"/>
      <pc:docMkLst>
        <pc:docMk/>
      </pc:docMkLst>
      <pc:sldChg chg="addSp delSp modSp mod">
        <pc:chgData name="ZAKARIA BEKKAR" userId="817c742b8f74fe09" providerId="LiveId" clId="{D50968FB-4182-476F-ADAF-11EB0C9A5124}" dt="2022-08-04T12:43:23.936" v="92" actId="1076"/>
        <pc:sldMkLst>
          <pc:docMk/>
          <pc:sldMk cId="95992585" sldId="257"/>
        </pc:sldMkLst>
        <pc:picChg chg="del">
          <ac:chgData name="ZAKARIA BEKKAR" userId="817c742b8f74fe09" providerId="LiveId" clId="{D50968FB-4182-476F-ADAF-11EB0C9A5124}" dt="2022-08-04T12:43:14.932" v="85" actId="478"/>
          <ac:picMkLst>
            <pc:docMk/>
            <pc:sldMk cId="95992585" sldId="257"/>
            <ac:picMk id="2" creationId="{798B0C00-774D-4CF6-9E19-3670E8F496E7}"/>
          </ac:picMkLst>
        </pc:picChg>
        <pc:picChg chg="add mod">
          <ac:chgData name="ZAKARIA BEKKAR" userId="817c742b8f74fe09" providerId="LiveId" clId="{D50968FB-4182-476F-ADAF-11EB0C9A5124}" dt="2022-08-04T12:43:23.936" v="92" actId="1076"/>
          <ac:picMkLst>
            <pc:docMk/>
            <pc:sldMk cId="95992585" sldId="257"/>
            <ac:picMk id="4" creationId="{7C01C6B9-D0DE-5281-CAC8-05C906020C9B}"/>
          </ac:picMkLst>
        </pc:picChg>
      </pc:sldChg>
      <pc:sldChg chg="addSp delSp mod">
        <pc:chgData name="ZAKARIA BEKKAR" userId="817c742b8f74fe09" providerId="LiveId" clId="{D50968FB-4182-476F-ADAF-11EB0C9A5124}" dt="2022-08-04T13:04:06.324" v="146" actId="22"/>
        <pc:sldMkLst>
          <pc:docMk/>
          <pc:sldMk cId="95992585" sldId="258"/>
        </pc:sldMkLst>
        <pc:picChg chg="del">
          <ac:chgData name="ZAKARIA BEKKAR" userId="817c742b8f74fe09" providerId="LiveId" clId="{D50968FB-4182-476F-ADAF-11EB0C9A5124}" dt="2022-08-04T13:04:06.116" v="145" actId="478"/>
          <ac:picMkLst>
            <pc:docMk/>
            <pc:sldMk cId="95992585" sldId="258"/>
            <ac:picMk id="3" creationId="{D1834FDE-20AD-4B99-970F-025041739B9D}"/>
          </ac:picMkLst>
        </pc:picChg>
        <pc:picChg chg="add">
          <ac:chgData name="ZAKARIA BEKKAR" userId="817c742b8f74fe09" providerId="LiveId" clId="{D50968FB-4182-476F-ADAF-11EB0C9A5124}" dt="2022-08-04T13:04:06.324" v="146" actId="22"/>
          <ac:picMkLst>
            <pc:docMk/>
            <pc:sldMk cId="95992585" sldId="258"/>
            <ac:picMk id="4" creationId="{A5B2F2B3-1D46-72B8-AEE3-4B9D81E3DE2B}"/>
          </ac:picMkLst>
        </pc:picChg>
      </pc:sldChg>
      <pc:sldChg chg="addSp delSp mod">
        <pc:chgData name="ZAKARIA BEKKAR" userId="817c742b8f74fe09" providerId="LiveId" clId="{D50968FB-4182-476F-ADAF-11EB0C9A5124}" dt="2022-08-04T12:36:34.264" v="76" actId="22"/>
        <pc:sldMkLst>
          <pc:docMk/>
          <pc:sldMk cId="95992585" sldId="259"/>
        </pc:sldMkLst>
        <pc:picChg chg="add">
          <ac:chgData name="ZAKARIA BEKKAR" userId="817c742b8f74fe09" providerId="LiveId" clId="{D50968FB-4182-476F-ADAF-11EB0C9A5124}" dt="2022-08-04T12:36:34.264" v="76" actId="22"/>
          <ac:picMkLst>
            <pc:docMk/>
            <pc:sldMk cId="95992585" sldId="259"/>
            <ac:picMk id="3" creationId="{D71535DB-6062-E6ED-DB27-9A7AE63C7A55}"/>
          </ac:picMkLst>
        </pc:picChg>
        <pc:picChg chg="del">
          <ac:chgData name="ZAKARIA BEKKAR" userId="817c742b8f74fe09" providerId="LiveId" clId="{D50968FB-4182-476F-ADAF-11EB0C9A5124}" dt="2022-08-04T12:36:33.992" v="75" actId="478"/>
          <ac:picMkLst>
            <pc:docMk/>
            <pc:sldMk cId="95992585" sldId="259"/>
            <ac:picMk id="4" creationId="{A7D98C0C-B531-47D5-AD7D-5C23F6550F3F}"/>
          </ac:picMkLst>
        </pc:picChg>
      </pc:sldChg>
      <pc:sldChg chg="addSp delSp mod">
        <pc:chgData name="ZAKARIA BEKKAR" userId="817c742b8f74fe09" providerId="LiveId" clId="{D50968FB-4182-476F-ADAF-11EB0C9A5124}" dt="2022-08-04T13:04:29.060" v="148" actId="22"/>
        <pc:sldMkLst>
          <pc:docMk/>
          <pc:sldMk cId="95992585" sldId="260"/>
        </pc:sldMkLst>
        <pc:picChg chg="add">
          <ac:chgData name="ZAKARIA BEKKAR" userId="817c742b8f74fe09" providerId="LiveId" clId="{D50968FB-4182-476F-ADAF-11EB0C9A5124}" dt="2022-08-04T13:04:29.060" v="148" actId="22"/>
          <ac:picMkLst>
            <pc:docMk/>
            <pc:sldMk cId="95992585" sldId="260"/>
            <ac:picMk id="3" creationId="{A5E9CAF6-BAB1-8923-1210-BA647CDFE5C1}"/>
          </ac:picMkLst>
        </pc:picChg>
        <pc:picChg chg="del">
          <ac:chgData name="ZAKARIA BEKKAR" userId="817c742b8f74fe09" providerId="LiveId" clId="{D50968FB-4182-476F-ADAF-11EB0C9A5124}" dt="2022-08-04T13:04:28.814" v="147" actId="478"/>
          <ac:picMkLst>
            <pc:docMk/>
            <pc:sldMk cId="95992585" sldId="260"/>
            <ac:picMk id="5" creationId="{D51DACFE-8322-497E-B689-5C91AD562B8E}"/>
          </ac:picMkLst>
        </pc:picChg>
      </pc:sldChg>
      <pc:sldChg chg="addSp delSp mod">
        <pc:chgData name="ZAKARIA BEKKAR" userId="817c742b8f74fe09" providerId="LiveId" clId="{D50968FB-4182-476F-ADAF-11EB0C9A5124}" dt="2022-08-04T13:04:43.302" v="150" actId="22"/>
        <pc:sldMkLst>
          <pc:docMk/>
          <pc:sldMk cId="95992585" sldId="261"/>
        </pc:sldMkLst>
        <pc:picChg chg="add">
          <ac:chgData name="ZAKARIA BEKKAR" userId="817c742b8f74fe09" providerId="LiveId" clId="{D50968FB-4182-476F-ADAF-11EB0C9A5124}" dt="2022-08-04T13:04:43.302" v="150" actId="22"/>
          <ac:picMkLst>
            <pc:docMk/>
            <pc:sldMk cId="95992585" sldId="261"/>
            <ac:picMk id="3" creationId="{FACD515A-CCF6-9F0F-F2D9-A8B85899F431}"/>
          </ac:picMkLst>
        </pc:picChg>
        <pc:picChg chg="del">
          <ac:chgData name="ZAKARIA BEKKAR" userId="817c742b8f74fe09" providerId="LiveId" clId="{D50968FB-4182-476F-ADAF-11EB0C9A5124}" dt="2022-08-04T13:04:43.051" v="149" actId="478"/>
          <ac:picMkLst>
            <pc:docMk/>
            <pc:sldMk cId="95992585" sldId="261"/>
            <ac:picMk id="6" creationId="{544EA18A-05EF-4A72-B510-F801DB57F86A}"/>
          </ac:picMkLst>
        </pc:picChg>
      </pc:sldChg>
      <pc:sldChg chg="addSp delSp mod">
        <pc:chgData name="ZAKARIA BEKKAR" userId="817c742b8f74fe09" providerId="LiveId" clId="{D50968FB-4182-476F-ADAF-11EB0C9A5124}" dt="2022-08-04T13:04:57.434" v="152" actId="22"/>
        <pc:sldMkLst>
          <pc:docMk/>
          <pc:sldMk cId="95992585" sldId="262"/>
        </pc:sldMkLst>
        <pc:picChg chg="add">
          <ac:chgData name="ZAKARIA BEKKAR" userId="817c742b8f74fe09" providerId="LiveId" clId="{D50968FB-4182-476F-ADAF-11EB0C9A5124}" dt="2022-08-04T13:04:57.434" v="152" actId="22"/>
          <ac:picMkLst>
            <pc:docMk/>
            <pc:sldMk cId="95992585" sldId="262"/>
            <ac:picMk id="3" creationId="{BA5DE55A-E1CE-C3D7-DC95-499EE8EE9892}"/>
          </ac:picMkLst>
        </pc:picChg>
        <pc:picChg chg="del">
          <ac:chgData name="ZAKARIA BEKKAR" userId="817c742b8f74fe09" providerId="LiveId" clId="{D50968FB-4182-476F-ADAF-11EB0C9A5124}" dt="2022-08-04T13:04:50.251" v="151" actId="478"/>
          <ac:picMkLst>
            <pc:docMk/>
            <pc:sldMk cId="95992585" sldId="262"/>
            <ac:picMk id="7" creationId="{4B41D07C-1A16-4F67-974D-6B1067742679}"/>
          </ac:picMkLst>
        </pc:picChg>
      </pc:sldChg>
      <pc:sldChg chg="del">
        <pc:chgData name="ZAKARIA BEKKAR" userId="817c742b8f74fe09" providerId="LiveId" clId="{D50968FB-4182-476F-ADAF-11EB0C9A5124}" dt="2022-08-04T13:05:02.765" v="153" actId="2696"/>
        <pc:sldMkLst>
          <pc:docMk/>
          <pc:sldMk cId="95992585" sldId="263"/>
        </pc:sldMkLst>
      </pc:sldChg>
      <pc:sldChg chg="addSp delSp mod">
        <pc:chgData name="ZAKARIA BEKKAR" userId="817c742b8f74fe09" providerId="LiveId" clId="{D50968FB-4182-476F-ADAF-11EB0C9A5124}" dt="2022-08-04T13:03:44.691" v="144" actId="22"/>
        <pc:sldMkLst>
          <pc:docMk/>
          <pc:sldMk cId="95992585" sldId="264"/>
        </pc:sldMkLst>
        <pc:picChg chg="add">
          <ac:chgData name="ZAKARIA BEKKAR" userId="817c742b8f74fe09" providerId="LiveId" clId="{D50968FB-4182-476F-ADAF-11EB0C9A5124}" dt="2022-08-04T13:03:44.691" v="144" actId="22"/>
          <ac:picMkLst>
            <pc:docMk/>
            <pc:sldMk cId="95992585" sldId="264"/>
            <ac:picMk id="3" creationId="{7E3A36D3-7437-3232-2F4D-2025582D61A7}"/>
          </ac:picMkLst>
        </pc:picChg>
        <pc:picChg chg="del">
          <ac:chgData name="ZAKARIA BEKKAR" userId="817c742b8f74fe09" providerId="LiveId" clId="{D50968FB-4182-476F-ADAF-11EB0C9A5124}" dt="2022-08-04T13:03:44.624" v="143" actId="478"/>
          <ac:picMkLst>
            <pc:docMk/>
            <pc:sldMk cId="95992585" sldId="264"/>
            <ac:picMk id="9" creationId="{A94ABA84-617A-496C-8500-47AE8106342F}"/>
          </ac:picMkLst>
        </pc:picChg>
      </pc:sldChg>
      <pc:sldChg chg="addSp delSp mod">
        <pc:chgData name="ZAKARIA BEKKAR" userId="817c742b8f74fe09" providerId="LiveId" clId="{D50968FB-4182-476F-ADAF-11EB0C9A5124}" dt="2022-08-04T12:35:02.075" v="72" actId="22"/>
        <pc:sldMkLst>
          <pc:docMk/>
          <pc:sldMk cId="95992585" sldId="265"/>
        </pc:sldMkLst>
        <pc:picChg chg="add">
          <ac:chgData name="ZAKARIA BEKKAR" userId="817c742b8f74fe09" providerId="LiveId" clId="{D50968FB-4182-476F-ADAF-11EB0C9A5124}" dt="2022-08-04T12:35:02.075" v="72" actId="22"/>
          <ac:picMkLst>
            <pc:docMk/>
            <pc:sldMk cId="95992585" sldId="265"/>
            <ac:picMk id="3" creationId="{732A5E10-E623-853C-46D0-CF232F3A7546}"/>
          </ac:picMkLst>
        </pc:picChg>
        <pc:picChg chg="del">
          <ac:chgData name="ZAKARIA BEKKAR" userId="817c742b8f74fe09" providerId="LiveId" clId="{D50968FB-4182-476F-ADAF-11EB0C9A5124}" dt="2022-08-04T12:35:01.878" v="71" actId="478"/>
          <ac:picMkLst>
            <pc:docMk/>
            <pc:sldMk cId="95992585" sldId="265"/>
            <ac:picMk id="10" creationId="{1B36C582-6434-4367-B7BE-2BDBF785FF3E}"/>
          </ac:picMkLst>
        </pc:picChg>
      </pc:sldChg>
      <pc:sldChg chg="addSp delSp mod">
        <pc:chgData name="ZAKARIA BEKKAR" userId="817c742b8f74fe09" providerId="LiveId" clId="{D50968FB-4182-476F-ADAF-11EB0C9A5124}" dt="2022-08-04T12:31:11.184" v="62" actId="22"/>
        <pc:sldMkLst>
          <pc:docMk/>
          <pc:sldMk cId="95992585" sldId="266"/>
        </pc:sldMkLst>
        <pc:picChg chg="add del">
          <ac:chgData name="ZAKARIA BEKKAR" userId="817c742b8f74fe09" providerId="LiveId" clId="{D50968FB-4182-476F-ADAF-11EB0C9A5124}" dt="2022-08-04T12:31:04.291" v="61" actId="478"/>
          <ac:picMkLst>
            <pc:docMk/>
            <pc:sldMk cId="95992585" sldId="266"/>
            <ac:picMk id="3" creationId="{B93BFB49-62C1-4CFD-712B-EF78CDF37CD0}"/>
          </ac:picMkLst>
        </pc:picChg>
        <pc:picChg chg="add">
          <ac:chgData name="ZAKARIA BEKKAR" userId="817c742b8f74fe09" providerId="LiveId" clId="{D50968FB-4182-476F-ADAF-11EB0C9A5124}" dt="2022-08-04T12:31:11.184" v="62" actId="22"/>
          <ac:picMkLst>
            <pc:docMk/>
            <pc:sldMk cId="95992585" sldId="266"/>
            <ac:picMk id="5" creationId="{BD5D4B8A-1CA5-0B9D-9A52-41E3B389F3A0}"/>
          </ac:picMkLst>
        </pc:picChg>
        <pc:picChg chg="del">
          <ac:chgData name="ZAKARIA BEKKAR" userId="817c742b8f74fe09" providerId="LiveId" clId="{D50968FB-4182-476F-ADAF-11EB0C9A5124}" dt="2022-08-04T12:30:41.064" v="59" actId="478"/>
          <ac:picMkLst>
            <pc:docMk/>
            <pc:sldMk cId="95992585" sldId="266"/>
            <ac:picMk id="11" creationId="{3DDC1F11-73E0-4FA1-81D7-34391E13AF08}"/>
          </ac:picMkLst>
        </pc:picChg>
      </pc:sldChg>
      <pc:sldChg chg="addSp delSp mod">
        <pc:chgData name="ZAKARIA BEKKAR" userId="817c742b8f74fe09" providerId="LiveId" clId="{D50968FB-4182-476F-ADAF-11EB0C9A5124}" dt="2022-08-04T12:33:32.756" v="66" actId="22"/>
        <pc:sldMkLst>
          <pc:docMk/>
          <pc:sldMk cId="95992585" sldId="267"/>
        </pc:sldMkLst>
        <pc:picChg chg="add">
          <ac:chgData name="ZAKARIA BEKKAR" userId="817c742b8f74fe09" providerId="LiveId" clId="{D50968FB-4182-476F-ADAF-11EB0C9A5124}" dt="2022-08-04T12:33:32.756" v="66" actId="22"/>
          <ac:picMkLst>
            <pc:docMk/>
            <pc:sldMk cId="95992585" sldId="267"/>
            <ac:picMk id="3" creationId="{81AAD7E1-6CC2-6B2A-25D9-7366170CE6E8}"/>
          </ac:picMkLst>
        </pc:picChg>
        <pc:picChg chg="del">
          <ac:chgData name="ZAKARIA BEKKAR" userId="817c742b8f74fe09" providerId="LiveId" clId="{D50968FB-4182-476F-ADAF-11EB0C9A5124}" dt="2022-08-04T12:33:32.553" v="65" actId="478"/>
          <ac:picMkLst>
            <pc:docMk/>
            <pc:sldMk cId="95992585" sldId="267"/>
            <ac:picMk id="12" creationId="{3EB9CD22-67C5-4EA7-8068-E7244E06FE05}"/>
          </ac:picMkLst>
        </pc:picChg>
      </pc:sldChg>
      <pc:sldChg chg="addSp delSp mod">
        <pc:chgData name="ZAKARIA BEKKAR" userId="817c742b8f74fe09" providerId="LiveId" clId="{D50968FB-4182-476F-ADAF-11EB0C9A5124}" dt="2022-08-04T12:34:28.686" v="70" actId="22"/>
        <pc:sldMkLst>
          <pc:docMk/>
          <pc:sldMk cId="95992585" sldId="268"/>
        </pc:sldMkLst>
        <pc:picChg chg="add del">
          <ac:chgData name="ZAKARIA BEKKAR" userId="817c742b8f74fe09" providerId="LiveId" clId="{D50968FB-4182-476F-ADAF-11EB0C9A5124}" dt="2022-08-04T12:34:19.666" v="69" actId="478"/>
          <ac:picMkLst>
            <pc:docMk/>
            <pc:sldMk cId="95992585" sldId="268"/>
            <ac:picMk id="3" creationId="{7D36A9F2-E821-EA8D-3EC8-125E4530AA91}"/>
          </ac:picMkLst>
        </pc:picChg>
        <pc:picChg chg="add">
          <ac:chgData name="ZAKARIA BEKKAR" userId="817c742b8f74fe09" providerId="LiveId" clId="{D50968FB-4182-476F-ADAF-11EB0C9A5124}" dt="2022-08-04T12:34:28.686" v="70" actId="22"/>
          <ac:picMkLst>
            <pc:docMk/>
            <pc:sldMk cId="95992585" sldId="268"/>
            <ac:picMk id="5" creationId="{46DA99D0-9A49-2524-C81A-485AAA3D58B5}"/>
          </ac:picMkLst>
        </pc:picChg>
        <pc:picChg chg="del">
          <ac:chgData name="ZAKARIA BEKKAR" userId="817c742b8f74fe09" providerId="LiveId" clId="{D50968FB-4182-476F-ADAF-11EB0C9A5124}" dt="2022-08-04T12:34:04.903" v="67" actId="478"/>
          <ac:picMkLst>
            <pc:docMk/>
            <pc:sldMk cId="95992585" sldId="268"/>
            <ac:picMk id="13" creationId="{942450EA-D841-47FD-BD98-246C2D4ED8D7}"/>
          </ac:picMkLst>
        </pc:picChg>
      </pc:sldChg>
      <pc:sldChg chg="addSp delSp mod">
        <pc:chgData name="ZAKARIA BEKKAR" userId="817c742b8f74fe09" providerId="LiveId" clId="{D50968FB-4182-476F-ADAF-11EB0C9A5124}" dt="2022-08-04T13:06:59.112" v="159" actId="22"/>
        <pc:sldMkLst>
          <pc:docMk/>
          <pc:sldMk cId="95992585" sldId="269"/>
        </pc:sldMkLst>
        <pc:picChg chg="add">
          <ac:chgData name="ZAKARIA BEKKAR" userId="817c742b8f74fe09" providerId="LiveId" clId="{D50968FB-4182-476F-ADAF-11EB0C9A5124}" dt="2022-08-04T13:06:59.112" v="159" actId="22"/>
          <ac:picMkLst>
            <pc:docMk/>
            <pc:sldMk cId="95992585" sldId="269"/>
            <ac:picMk id="3" creationId="{9301F0BE-9655-980F-97D1-FDB56EF39C0C}"/>
          </ac:picMkLst>
        </pc:picChg>
        <pc:picChg chg="del">
          <ac:chgData name="ZAKARIA BEKKAR" userId="817c742b8f74fe09" providerId="LiveId" clId="{D50968FB-4182-476F-ADAF-11EB0C9A5124}" dt="2022-08-04T13:06:58.915" v="158" actId="478"/>
          <ac:picMkLst>
            <pc:docMk/>
            <pc:sldMk cId="95992585" sldId="269"/>
            <ac:picMk id="14" creationId="{1D5DA722-D783-4AFA-9C97-613D6B960A82}"/>
          </ac:picMkLst>
        </pc:picChg>
      </pc:sldChg>
      <pc:sldChg chg="addSp delSp mod">
        <pc:chgData name="ZAKARIA BEKKAR" userId="817c742b8f74fe09" providerId="LiveId" clId="{D50968FB-4182-476F-ADAF-11EB0C9A5124}" dt="2022-08-04T13:07:50.196" v="165" actId="22"/>
        <pc:sldMkLst>
          <pc:docMk/>
          <pc:sldMk cId="95992585" sldId="270"/>
        </pc:sldMkLst>
        <pc:picChg chg="add">
          <ac:chgData name="ZAKARIA BEKKAR" userId="817c742b8f74fe09" providerId="LiveId" clId="{D50968FB-4182-476F-ADAF-11EB0C9A5124}" dt="2022-08-04T13:07:50.196" v="165" actId="22"/>
          <ac:picMkLst>
            <pc:docMk/>
            <pc:sldMk cId="95992585" sldId="270"/>
            <ac:picMk id="3" creationId="{470FFCC8-258E-43DC-8CBF-2A4043C044E4}"/>
          </ac:picMkLst>
        </pc:picChg>
        <pc:picChg chg="del">
          <ac:chgData name="ZAKARIA BEKKAR" userId="817c742b8f74fe09" providerId="LiveId" clId="{D50968FB-4182-476F-ADAF-11EB0C9A5124}" dt="2022-08-04T13:07:49.991" v="164" actId="478"/>
          <ac:picMkLst>
            <pc:docMk/>
            <pc:sldMk cId="95992585" sldId="270"/>
            <ac:picMk id="15" creationId="{A0992B6C-CFC5-4E0F-9FB9-B08D79BC2576}"/>
          </ac:picMkLst>
        </pc:picChg>
      </pc:sldChg>
      <pc:sldChg chg="addSp delSp mod">
        <pc:chgData name="ZAKARIA BEKKAR" userId="817c742b8f74fe09" providerId="LiveId" clId="{D50968FB-4182-476F-ADAF-11EB0C9A5124}" dt="2022-08-04T13:07:32.533" v="163" actId="22"/>
        <pc:sldMkLst>
          <pc:docMk/>
          <pc:sldMk cId="95992585" sldId="271"/>
        </pc:sldMkLst>
        <pc:picChg chg="add del">
          <ac:chgData name="ZAKARIA BEKKAR" userId="817c742b8f74fe09" providerId="LiveId" clId="{D50968FB-4182-476F-ADAF-11EB0C9A5124}" dt="2022-08-04T13:07:32.302" v="162" actId="478"/>
          <ac:picMkLst>
            <pc:docMk/>
            <pc:sldMk cId="95992585" sldId="271"/>
            <ac:picMk id="3" creationId="{9A3CF877-4455-6999-4684-AFA9B74EF836}"/>
          </ac:picMkLst>
        </pc:picChg>
        <pc:picChg chg="add">
          <ac:chgData name="ZAKARIA BEKKAR" userId="817c742b8f74fe09" providerId="LiveId" clId="{D50968FB-4182-476F-ADAF-11EB0C9A5124}" dt="2022-08-04T13:07:32.533" v="163" actId="22"/>
          <ac:picMkLst>
            <pc:docMk/>
            <pc:sldMk cId="95992585" sldId="271"/>
            <ac:picMk id="5" creationId="{370ADF8D-B31B-B390-E477-538FB1F9B191}"/>
          </ac:picMkLst>
        </pc:picChg>
        <pc:picChg chg="del">
          <ac:chgData name="ZAKARIA BEKKAR" userId="817c742b8f74fe09" providerId="LiveId" clId="{D50968FB-4182-476F-ADAF-11EB0C9A5124}" dt="2022-08-04T13:07:11.027" v="160" actId="478"/>
          <ac:picMkLst>
            <pc:docMk/>
            <pc:sldMk cId="95992585" sldId="271"/>
            <ac:picMk id="16" creationId="{B1A8AB2E-CC99-4230-A11C-6AB468CA0E80}"/>
          </ac:picMkLst>
        </pc:picChg>
      </pc:sldChg>
      <pc:sldChg chg="addSp delSp mod">
        <pc:chgData name="ZAKARIA BEKKAR" userId="817c742b8f74fe09" providerId="LiveId" clId="{D50968FB-4182-476F-ADAF-11EB0C9A5124}" dt="2022-08-04T13:08:13.704" v="167" actId="22"/>
        <pc:sldMkLst>
          <pc:docMk/>
          <pc:sldMk cId="95992585" sldId="272"/>
        </pc:sldMkLst>
        <pc:picChg chg="add">
          <ac:chgData name="ZAKARIA BEKKAR" userId="817c742b8f74fe09" providerId="LiveId" clId="{D50968FB-4182-476F-ADAF-11EB0C9A5124}" dt="2022-08-04T13:08:13.704" v="167" actId="22"/>
          <ac:picMkLst>
            <pc:docMk/>
            <pc:sldMk cId="95992585" sldId="272"/>
            <ac:picMk id="3" creationId="{5729157F-418E-76D4-7311-38173D865429}"/>
          </ac:picMkLst>
        </pc:picChg>
        <pc:picChg chg="del">
          <ac:chgData name="ZAKARIA BEKKAR" userId="817c742b8f74fe09" providerId="LiveId" clId="{D50968FB-4182-476F-ADAF-11EB0C9A5124}" dt="2022-08-04T13:08:13.502" v="166" actId="478"/>
          <ac:picMkLst>
            <pc:docMk/>
            <pc:sldMk cId="95992585" sldId="272"/>
            <ac:picMk id="17" creationId="{FD526A04-84B1-4488-A048-E826BF57D1C6}"/>
          </ac:picMkLst>
        </pc:picChg>
      </pc:sldChg>
      <pc:sldChg chg="addSp delSp mod">
        <pc:chgData name="ZAKARIA BEKKAR" userId="817c742b8f74fe09" providerId="LiveId" clId="{D50968FB-4182-476F-ADAF-11EB0C9A5124}" dt="2022-08-04T13:08:36.775" v="169" actId="22"/>
        <pc:sldMkLst>
          <pc:docMk/>
          <pc:sldMk cId="95992585" sldId="273"/>
        </pc:sldMkLst>
        <pc:picChg chg="add">
          <ac:chgData name="ZAKARIA BEKKAR" userId="817c742b8f74fe09" providerId="LiveId" clId="{D50968FB-4182-476F-ADAF-11EB0C9A5124}" dt="2022-08-04T13:08:36.775" v="169" actId="22"/>
          <ac:picMkLst>
            <pc:docMk/>
            <pc:sldMk cId="95992585" sldId="273"/>
            <ac:picMk id="3" creationId="{7FB78DA1-D297-5B3B-3145-5B05C22DA10D}"/>
          </ac:picMkLst>
        </pc:picChg>
        <pc:picChg chg="del">
          <ac:chgData name="ZAKARIA BEKKAR" userId="817c742b8f74fe09" providerId="LiveId" clId="{D50968FB-4182-476F-ADAF-11EB0C9A5124}" dt="2022-08-04T13:08:36.552" v="168" actId="478"/>
          <ac:picMkLst>
            <pc:docMk/>
            <pc:sldMk cId="95992585" sldId="273"/>
            <ac:picMk id="18" creationId="{B5F88C3F-7975-462F-880A-A5431B9F5DE6}"/>
          </ac:picMkLst>
        </pc:picChg>
      </pc:sldChg>
      <pc:sldChg chg="addSp delSp mod">
        <pc:chgData name="ZAKARIA BEKKAR" userId="817c742b8f74fe09" providerId="LiveId" clId="{D50968FB-4182-476F-ADAF-11EB0C9A5124}" dt="2022-08-04T12:35:52.087" v="74" actId="22"/>
        <pc:sldMkLst>
          <pc:docMk/>
          <pc:sldMk cId="95992585" sldId="274"/>
        </pc:sldMkLst>
        <pc:picChg chg="add">
          <ac:chgData name="ZAKARIA BEKKAR" userId="817c742b8f74fe09" providerId="LiveId" clId="{D50968FB-4182-476F-ADAF-11EB0C9A5124}" dt="2022-08-04T12:35:52.087" v="74" actId="22"/>
          <ac:picMkLst>
            <pc:docMk/>
            <pc:sldMk cId="95992585" sldId="274"/>
            <ac:picMk id="3" creationId="{A109F7C1-5C25-806D-FB0E-5A9A34A871CC}"/>
          </ac:picMkLst>
        </pc:picChg>
        <pc:picChg chg="del">
          <ac:chgData name="ZAKARIA BEKKAR" userId="817c742b8f74fe09" providerId="LiveId" clId="{D50968FB-4182-476F-ADAF-11EB0C9A5124}" dt="2022-08-04T12:35:51.866" v="73" actId="478"/>
          <ac:picMkLst>
            <pc:docMk/>
            <pc:sldMk cId="95992585" sldId="274"/>
            <ac:picMk id="19" creationId="{8A5E43DA-D080-406F-AF7D-306349167DC0}"/>
          </ac:picMkLst>
        </pc:picChg>
      </pc:sldChg>
      <pc:sldChg chg="addSp delSp modSp mod">
        <pc:chgData name="ZAKARIA BEKKAR" userId="817c742b8f74fe09" providerId="LiveId" clId="{D50968FB-4182-476F-ADAF-11EB0C9A5124}" dt="2022-08-04T12:26:32.910" v="42" actId="1076"/>
        <pc:sldMkLst>
          <pc:docMk/>
          <pc:sldMk cId="1030735449" sldId="275"/>
        </pc:sldMkLst>
        <pc:picChg chg="add mod">
          <ac:chgData name="ZAKARIA BEKKAR" userId="817c742b8f74fe09" providerId="LiveId" clId="{D50968FB-4182-476F-ADAF-11EB0C9A5124}" dt="2022-08-04T12:26:32.910" v="42" actId="1076"/>
          <ac:picMkLst>
            <pc:docMk/>
            <pc:sldMk cId="1030735449" sldId="275"/>
            <ac:picMk id="3" creationId="{CCA04591-4F6F-451D-49DE-8A15B34AA1D0}"/>
          </ac:picMkLst>
        </pc:picChg>
        <pc:picChg chg="del mod">
          <ac:chgData name="ZAKARIA BEKKAR" userId="817c742b8f74fe09" providerId="LiveId" clId="{D50968FB-4182-476F-ADAF-11EB0C9A5124}" dt="2022-08-04T12:26:30.191" v="40" actId="478"/>
          <ac:picMkLst>
            <pc:docMk/>
            <pc:sldMk cId="1030735449" sldId="275"/>
            <ac:picMk id="20" creationId="{8D39BC9B-41DD-4BC4-B652-DE562FC38FEC}"/>
          </ac:picMkLst>
        </pc:picChg>
      </pc:sldChg>
      <pc:sldChg chg="addSp delSp mod">
        <pc:chgData name="ZAKARIA BEKKAR" userId="817c742b8f74fe09" providerId="LiveId" clId="{D50968FB-4182-476F-ADAF-11EB0C9A5124}" dt="2022-08-04T12:26:50.071" v="44" actId="22"/>
        <pc:sldMkLst>
          <pc:docMk/>
          <pc:sldMk cId="1207653496" sldId="276"/>
        </pc:sldMkLst>
        <pc:picChg chg="add">
          <ac:chgData name="ZAKARIA BEKKAR" userId="817c742b8f74fe09" providerId="LiveId" clId="{D50968FB-4182-476F-ADAF-11EB0C9A5124}" dt="2022-08-04T12:26:50.071" v="44" actId="22"/>
          <ac:picMkLst>
            <pc:docMk/>
            <pc:sldMk cId="1207653496" sldId="276"/>
            <ac:picMk id="3" creationId="{E37C0E52-A941-1D62-0C51-992761BC416E}"/>
          </ac:picMkLst>
        </pc:picChg>
        <pc:picChg chg="del">
          <ac:chgData name="ZAKARIA BEKKAR" userId="817c742b8f74fe09" providerId="LiveId" clId="{D50968FB-4182-476F-ADAF-11EB0C9A5124}" dt="2022-08-04T12:26:49.788" v="43" actId="478"/>
          <ac:picMkLst>
            <pc:docMk/>
            <pc:sldMk cId="1207653496" sldId="276"/>
            <ac:picMk id="21" creationId="{FAC97CAD-1F23-4C97-824C-DD1EE1AE3D78}"/>
          </ac:picMkLst>
        </pc:picChg>
      </pc:sldChg>
      <pc:sldChg chg="addSp delSp mod">
        <pc:chgData name="ZAKARIA BEKKAR" userId="817c742b8f74fe09" providerId="LiveId" clId="{D50968FB-4182-476F-ADAF-11EB0C9A5124}" dt="2022-08-04T12:27:16.980" v="47" actId="22"/>
        <pc:sldMkLst>
          <pc:docMk/>
          <pc:sldMk cId="2281372467" sldId="277"/>
        </pc:sldMkLst>
        <pc:picChg chg="add">
          <ac:chgData name="ZAKARIA BEKKAR" userId="817c742b8f74fe09" providerId="LiveId" clId="{D50968FB-4182-476F-ADAF-11EB0C9A5124}" dt="2022-08-04T12:27:16.980" v="47" actId="22"/>
          <ac:picMkLst>
            <pc:docMk/>
            <pc:sldMk cId="2281372467" sldId="277"/>
            <ac:picMk id="3" creationId="{34399D62-5636-9127-1116-7745FAC4CE4D}"/>
          </ac:picMkLst>
        </pc:picChg>
        <pc:picChg chg="del">
          <ac:chgData name="ZAKARIA BEKKAR" userId="817c742b8f74fe09" providerId="LiveId" clId="{D50968FB-4182-476F-ADAF-11EB0C9A5124}" dt="2022-08-04T12:27:16.663" v="46" actId="478"/>
          <ac:picMkLst>
            <pc:docMk/>
            <pc:sldMk cId="2281372467" sldId="277"/>
            <ac:picMk id="22" creationId="{E7497DA7-5852-475E-8BBD-DFE603A694A9}"/>
          </ac:picMkLst>
        </pc:picChg>
      </pc:sldChg>
      <pc:sldChg chg="addSp delSp mod">
        <pc:chgData name="ZAKARIA BEKKAR" userId="817c742b8f74fe09" providerId="LiveId" clId="{D50968FB-4182-476F-ADAF-11EB0C9A5124}" dt="2022-08-04T12:27:33.731" v="49" actId="22"/>
        <pc:sldMkLst>
          <pc:docMk/>
          <pc:sldMk cId="3288840917" sldId="278"/>
        </pc:sldMkLst>
        <pc:picChg chg="add">
          <ac:chgData name="ZAKARIA BEKKAR" userId="817c742b8f74fe09" providerId="LiveId" clId="{D50968FB-4182-476F-ADAF-11EB0C9A5124}" dt="2022-08-04T12:27:33.731" v="49" actId="22"/>
          <ac:picMkLst>
            <pc:docMk/>
            <pc:sldMk cId="3288840917" sldId="278"/>
            <ac:picMk id="3" creationId="{D69D47CF-9AA4-9A60-AE5D-49231BCF96F7}"/>
          </ac:picMkLst>
        </pc:picChg>
        <pc:picChg chg="del">
          <ac:chgData name="ZAKARIA BEKKAR" userId="817c742b8f74fe09" providerId="LiveId" clId="{D50968FB-4182-476F-ADAF-11EB0C9A5124}" dt="2022-08-04T12:27:33.464" v="48" actId="478"/>
          <ac:picMkLst>
            <pc:docMk/>
            <pc:sldMk cId="3288840917" sldId="278"/>
            <ac:picMk id="23" creationId="{00D28680-DDCD-44CE-8C83-BA5E8A063D82}"/>
          </ac:picMkLst>
        </pc:picChg>
      </pc:sldChg>
      <pc:sldChg chg="del">
        <pc:chgData name="ZAKARIA BEKKAR" userId="817c742b8f74fe09" providerId="LiveId" clId="{D50968FB-4182-476F-ADAF-11EB0C9A5124}" dt="2022-08-04T12:27:00.578" v="45" actId="2696"/>
        <pc:sldMkLst>
          <pc:docMk/>
          <pc:sldMk cId="18422095" sldId="279"/>
        </pc:sldMkLst>
      </pc:sldChg>
      <pc:sldChg chg="addSp delSp mod">
        <pc:chgData name="ZAKARIA BEKKAR" userId="817c742b8f74fe09" providerId="LiveId" clId="{D50968FB-4182-476F-ADAF-11EB0C9A5124}" dt="2022-08-04T13:08:51.877" v="171" actId="22"/>
        <pc:sldMkLst>
          <pc:docMk/>
          <pc:sldMk cId="95992585" sldId="280"/>
        </pc:sldMkLst>
        <pc:picChg chg="add">
          <ac:chgData name="ZAKARIA BEKKAR" userId="817c742b8f74fe09" providerId="LiveId" clId="{D50968FB-4182-476F-ADAF-11EB0C9A5124}" dt="2022-08-04T13:08:51.877" v="171" actId="22"/>
          <ac:picMkLst>
            <pc:docMk/>
            <pc:sldMk cId="95992585" sldId="280"/>
            <ac:picMk id="3" creationId="{46E94168-8AEE-1F0B-0ACB-7130CCCED586}"/>
          </ac:picMkLst>
        </pc:picChg>
        <pc:picChg chg="del">
          <ac:chgData name="ZAKARIA BEKKAR" userId="817c742b8f74fe09" providerId="LiveId" clId="{D50968FB-4182-476F-ADAF-11EB0C9A5124}" dt="2022-08-04T13:08:51.665" v="170" actId="478"/>
          <ac:picMkLst>
            <pc:docMk/>
            <pc:sldMk cId="95992585" sldId="280"/>
            <ac:picMk id="25" creationId="{DB3ABE75-5344-4786-B3A5-B906AE76CC7F}"/>
          </ac:picMkLst>
        </pc:picChg>
      </pc:sldChg>
      <pc:sldChg chg="addSp delSp mod">
        <pc:chgData name="ZAKARIA BEKKAR" userId="817c742b8f74fe09" providerId="LiveId" clId="{D50968FB-4182-476F-ADAF-11EB0C9A5124}" dt="2022-08-04T13:09:06.944" v="173" actId="22"/>
        <pc:sldMkLst>
          <pc:docMk/>
          <pc:sldMk cId="95992585" sldId="281"/>
        </pc:sldMkLst>
        <pc:picChg chg="add">
          <ac:chgData name="ZAKARIA BEKKAR" userId="817c742b8f74fe09" providerId="LiveId" clId="{D50968FB-4182-476F-ADAF-11EB0C9A5124}" dt="2022-08-04T13:09:06.944" v="173" actId="22"/>
          <ac:picMkLst>
            <pc:docMk/>
            <pc:sldMk cId="95992585" sldId="281"/>
            <ac:picMk id="3" creationId="{A53454E3-0131-5F56-BBDB-0EA6D6E3BA7D}"/>
          </ac:picMkLst>
        </pc:picChg>
        <pc:picChg chg="del">
          <ac:chgData name="ZAKARIA BEKKAR" userId="817c742b8f74fe09" providerId="LiveId" clId="{D50968FB-4182-476F-ADAF-11EB0C9A5124}" dt="2022-08-04T13:09:06.703" v="172" actId="478"/>
          <ac:picMkLst>
            <pc:docMk/>
            <pc:sldMk cId="95992585" sldId="281"/>
            <ac:picMk id="26" creationId="{C3204114-D0DD-49A5-BF97-C48DA5C44CB9}"/>
          </ac:picMkLst>
        </pc:picChg>
      </pc:sldChg>
      <pc:sldChg chg="addSp delSp mod">
        <pc:chgData name="ZAKARIA BEKKAR" userId="817c742b8f74fe09" providerId="LiveId" clId="{D50968FB-4182-476F-ADAF-11EB0C9A5124}" dt="2022-08-04T13:09:28.093" v="175" actId="22"/>
        <pc:sldMkLst>
          <pc:docMk/>
          <pc:sldMk cId="95992585" sldId="282"/>
        </pc:sldMkLst>
        <pc:picChg chg="add">
          <ac:chgData name="ZAKARIA BEKKAR" userId="817c742b8f74fe09" providerId="LiveId" clId="{D50968FB-4182-476F-ADAF-11EB0C9A5124}" dt="2022-08-04T13:09:28.093" v="175" actId="22"/>
          <ac:picMkLst>
            <pc:docMk/>
            <pc:sldMk cId="95992585" sldId="282"/>
            <ac:picMk id="3" creationId="{16CEA079-F3E9-CB61-5995-8BDA2BA0DC4D}"/>
          </ac:picMkLst>
        </pc:picChg>
        <pc:picChg chg="del">
          <ac:chgData name="ZAKARIA BEKKAR" userId="817c742b8f74fe09" providerId="LiveId" clId="{D50968FB-4182-476F-ADAF-11EB0C9A5124}" dt="2022-08-04T13:09:27.877" v="174" actId="478"/>
          <ac:picMkLst>
            <pc:docMk/>
            <pc:sldMk cId="95992585" sldId="282"/>
            <ac:picMk id="27" creationId="{115FE6DA-99EC-402B-89A5-88BE0B66335B}"/>
          </ac:picMkLst>
        </pc:picChg>
      </pc:sldChg>
      <pc:sldChg chg="del">
        <pc:chgData name="ZAKARIA BEKKAR" userId="817c742b8f74fe09" providerId="LiveId" clId="{D50968FB-4182-476F-ADAF-11EB0C9A5124}" dt="2022-08-04T13:09:34.102" v="176" actId="2696"/>
        <pc:sldMkLst>
          <pc:docMk/>
          <pc:sldMk cId="95992585" sldId="283"/>
        </pc:sldMkLst>
      </pc:sldChg>
      <pc:sldChg chg="addSp delSp mod">
        <pc:chgData name="ZAKARIA BEKKAR" userId="817c742b8f74fe09" providerId="LiveId" clId="{D50968FB-4182-476F-ADAF-11EB0C9A5124}" dt="2022-08-04T12:44:13.362" v="94" actId="22"/>
        <pc:sldMkLst>
          <pc:docMk/>
          <pc:sldMk cId="1351379000" sldId="284"/>
        </pc:sldMkLst>
        <pc:picChg chg="add">
          <ac:chgData name="ZAKARIA BEKKAR" userId="817c742b8f74fe09" providerId="LiveId" clId="{D50968FB-4182-476F-ADAF-11EB0C9A5124}" dt="2022-08-04T12:44:13.362" v="94" actId="22"/>
          <ac:picMkLst>
            <pc:docMk/>
            <pc:sldMk cId="1351379000" sldId="284"/>
            <ac:picMk id="3" creationId="{D9168286-22EC-E926-2A66-0A5CBAE55704}"/>
          </ac:picMkLst>
        </pc:picChg>
        <pc:picChg chg="del">
          <ac:chgData name="ZAKARIA BEKKAR" userId="817c742b8f74fe09" providerId="LiveId" clId="{D50968FB-4182-476F-ADAF-11EB0C9A5124}" dt="2022-08-04T12:44:13.108" v="93" actId="478"/>
          <ac:picMkLst>
            <pc:docMk/>
            <pc:sldMk cId="1351379000" sldId="284"/>
            <ac:picMk id="29" creationId="{72BC9459-86BB-44E9-80D2-DAE28014966D}"/>
          </ac:picMkLst>
        </pc:picChg>
      </pc:sldChg>
      <pc:sldChg chg="addSp delSp mod">
        <pc:chgData name="ZAKARIA BEKKAR" userId="817c742b8f74fe09" providerId="LiveId" clId="{D50968FB-4182-476F-ADAF-11EB0C9A5124}" dt="2022-08-04T12:32:31.804" v="64" actId="22"/>
        <pc:sldMkLst>
          <pc:docMk/>
          <pc:sldMk cId="95992585" sldId="285"/>
        </pc:sldMkLst>
        <pc:picChg chg="add">
          <ac:chgData name="ZAKARIA BEKKAR" userId="817c742b8f74fe09" providerId="LiveId" clId="{D50968FB-4182-476F-ADAF-11EB0C9A5124}" dt="2022-08-04T12:32:31.804" v="64" actId="22"/>
          <ac:picMkLst>
            <pc:docMk/>
            <pc:sldMk cId="95992585" sldId="285"/>
            <ac:picMk id="3" creationId="{A747F184-D688-5D1F-215B-E430FDE93B25}"/>
          </ac:picMkLst>
        </pc:picChg>
        <pc:picChg chg="del">
          <ac:chgData name="ZAKARIA BEKKAR" userId="817c742b8f74fe09" providerId="LiveId" clId="{D50968FB-4182-476F-ADAF-11EB0C9A5124}" dt="2022-08-04T12:32:31.565" v="63" actId="478"/>
          <ac:picMkLst>
            <pc:docMk/>
            <pc:sldMk cId="95992585" sldId="285"/>
            <ac:picMk id="30" creationId="{EAACF107-5CDB-4449-A198-879C7BA8D902}"/>
          </ac:picMkLst>
        </pc:picChg>
      </pc:sldChg>
      <pc:sldChg chg="addSp delSp mod">
        <pc:chgData name="ZAKARIA BEKKAR" userId="817c742b8f74fe09" providerId="LiveId" clId="{D50968FB-4182-476F-ADAF-11EB0C9A5124}" dt="2022-08-04T12:28:08.230" v="51" actId="22"/>
        <pc:sldMkLst>
          <pc:docMk/>
          <pc:sldMk cId="1307955012" sldId="286"/>
        </pc:sldMkLst>
        <pc:picChg chg="add">
          <ac:chgData name="ZAKARIA BEKKAR" userId="817c742b8f74fe09" providerId="LiveId" clId="{D50968FB-4182-476F-ADAF-11EB0C9A5124}" dt="2022-08-04T12:28:08.230" v="51" actId="22"/>
          <ac:picMkLst>
            <pc:docMk/>
            <pc:sldMk cId="1307955012" sldId="286"/>
            <ac:picMk id="3" creationId="{4C1D2D81-DF3D-EF96-7BF8-A0F2BFF7A69A}"/>
          </ac:picMkLst>
        </pc:picChg>
        <pc:picChg chg="del">
          <ac:chgData name="ZAKARIA BEKKAR" userId="817c742b8f74fe09" providerId="LiveId" clId="{D50968FB-4182-476F-ADAF-11EB0C9A5124}" dt="2022-08-04T12:28:07.941" v="50" actId="478"/>
          <ac:picMkLst>
            <pc:docMk/>
            <pc:sldMk cId="1307955012" sldId="286"/>
            <ac:picMk id="31" creationId="{56D97221-17C2-4C46-AC21-E75F6CF50C07}"/>
          </ac:picMkLst>
        </pc:picChg>
      </pc:sldChg>
      <pc:sldChg chg="addSp delSp mod">
        <pc:chgData name="ZAKARIA BEKKAR" userId="817c742b8f74fe09" providerId="LiveId" clId="{D50968FB-4182-476F-ADAF-11EB0C9A5124}" dt="2022-08-04T12:28:24.197" v="53" actId="22"/>
        <pc:sldMkLst>
          <pc:docMk/>
          <pc:sldMk cId="188843599" sldId="287"/>
        </pc:sldMkLst>
        <pc:picChg chg="add">
          <ac:chgData name="ZAKARIA BEKKAR" userId="817c742b8f74fe09" providerId="LiveId" clId="{D50968FB-4182-476F-ADAF-11EB0C9A5124}" dt="2022-08-04T12:28:24.197" v="53" actId="22"/>
          <ac:picMkLst>
            <pc:docMk/>
            <pc:sldMk cId="188843599" sldId="287"/>
            <ac:picMk id="3" creationId="{547A1D0E-01BA-76A3-9AD9-6F8C1DF5C261}"/>
          </ac:picMkLst>
        </pc:picChg>
        <pc:picChg chg="del">
          <ac:chgData name="ZAKARIA BEKKAR" userId="817c742b8f74fe09" providerId="LiveId" clId="{D50968FB-4182-476F-ADAF-11EB0C9A5124}" dt="2022-08-04T12:28:13.089" v="52" actId="478"/>
          <ac:picMkLst>
            <pc:docMk/>
            <pc:sldMk cId="188843599" sldId="287"/>
            <ac:picMk id="32" creationId="{8DB1607A-9DC7-4B04-A0C0-3BD18098A373}"/>
          </ac:picMkLst>
        </pc:picChg>
      </pc:sldChg>
      <pc:sldChg chg="addSp delSp mod">
        <pc:chgData name="ZAKARIA BEKKAR" userId="817c742b8f74fe09" providerId="LiveId" clId="{D50968FB-4182-476F-ADAF-11EB0C9A5124}" dt="2022-08-04T12:28:40.647" v="55" actId="22"/>
        <pc:sldMkLst>
          <pc:docMk/>
          <pc:sldMk cId="2624525931" sldId="288"/>
        </pc:sldMkLst>
        <pc:picChg chg="add">
          <ac:chgData name="ZAKARIA BEKKAR" userId="817c742b8f74fe09" providerId="LiveId" clId="{D50968FB-4182-476F-ADAF-11EB0C9A5124}" dt="2022-08-04T12:28:40.647" v="55" actId="22"/>
          <ac:picMkLst>
            <pc:docMk/>
            <pc:sldMk cId="2624525931" sldId="288"/>
            <ac:picMk id="3" creationId="{71EF3710-5125-566B-F838-1C43041A0E65}"/>
          </ac:picMkLst>
        </pc:picChg>
        <pc:picChg chg="del">
          <ac:chgData name="ZAKARIA BEKKAR" userId="817c742b8f74fe09" providerId="LiveId" clId="{D50968FB-4182-476F-ADAF-11EB0C9A5124}" dt="2022-08-04T12:28:40.351" v="54" actId="478"/>
          <ac:picMkLst>
            <pc:docMk/>
            <pc:sldMk cId="2624525931" sldId="288"/>
            <ac:picMk id="33" creationId="{BD87F1DD-C4F1-4D3C-82B5-6DE9F0ED8F30}"/>
          </ac:picMkLst>
        </pc:picChg>
      </pc:sldChg>
      <pc:sldChg chg="addSp delSp mod">
        <pc:chgData name="ZAKARIA BEKKAR" userId="817c742b8f74fe09" providerId="LiveId" clId="{D50968FB-4182-476F-ADAF-11EB0C9A5124}" dt="2022-08-04T12:28:59.292" v="57" actId="22"/>
        <pc:sldMkLst>
          <pc:docMk/>
          <pc:sldMk cId="418924922" sldId="289"/>
        </pc:sldMkLst>
        <pc:picChg chg="add">
          <ac:chgData name="ZAKARIA BEKKAR" userId="817c742b8f74fe09" providerId="LiveId" clId="{D50968FB-4182-476F-ADAF-11EB0C9A5124}" dt="2022-08-04T12:28:59.292" v="57" actId="22"/>
          <ac:picMkLst>
            <pc:docMk/>
            <pc:sldMk cId="418924922" sldId="289"/>
            <ac:picMk id="3" creationId="{AB9ED19D-49CB-E981-0C10-9F527A8D6BC8}"/>
          </ac:picMkLst>
        </pc:picChg>
        <pc:picChg chg="del">
          <ac:chgData name="ZAKARIA BEKKAR" userId="817c742b8f74fe09" providerId="LiveId" clId="{D50968FB-4182-476F-ADAF-11EB0C9A5124}" dt="2022-08-04T12:28:58.977" v="56" actId="478"/>
          <ac:picMkLst>
            <pc:docMk/>
            <pc:sldMk cId="418924922" sldId="289"/>
            <ac:picMk id="34" creationId="{9C814D73-9243-4316-AB58-B34CCBB5EAAA}"/>
          </ac:picMkLst>
        </pc:picChg>
      </pc:sldChg>
      <pc:sldChg chg="del">
        <pc:chgData name="ZAKARIA BEKKAR" userId="817c742b8f74fe09" providerId="LiveId" clId="{D50968FB-4182-476F-ADAF-11EB0C9A5124}" dt="2022-08-04T12:29:03.810" v="58" actId="2696"/>
        <pc:sldMkLst>
          <pc:docMk/>
          <pc:sldMk cId="188519535" sldId="290"/>
        </pc:sldMkLst>
      </pc:sldChg>
      <pc:sldChg chg="addSp delSp mod">
        <pc:chgData name="ZAKARIA BEKKAR" userId="817c742b8f74fe09" providerId="LiveId" clId="{D50968FB-4182-476F-ADAF-11EB0C9A5124}" dt="2022-08-04T13:09:51.300" v="178" actId="22"/>
        <pc:sldMkLst>
          <pc:docMk/>
          <pc:sldMk cId="95992585" sldId="291"/>
        </pc:sldMkLst>
        <pc:picChg chg="add">
          <ac:chgData name="ZAKARIA BEKKAR" userId="817c742b8f74fe09" providerId="LiveId" clId="{D50968FB-4182-476F-ADAF-11EB0C9A5124}" dt="2022-08-04T13:09:51.300" v="178" actId="22"/>
          <ac:picMkLst>
            <pc:docMk/>
            <pc:sldMk cId="95992585" sldId="291"/>
            <ac:picMk id="3" creationId="{0BD9CD1A-9231-9893-76E3-3C28268BB11D}"/>
          </ac:picMkLst>
        </pc:picChg>
        <pc:picChg chg="del">
          <ac:chgData name="ZAKARIA BEKKAR" userId="817c742b8f74fe09" providerId="LiveId" clId="{D50968FB-4182-476F-ADAF-11EB0C9A5124}" dt="2022-08-04T13:09:51.129" v="177" actId="478"/>
          <ac:picMkLst>
            <pc:docMk/>
            <pc:sldMk cId="95992585" sldId="291"/>
            <ac:picMk id="36" creationId="{07F45872-E15C-4AE7-BF0C-DEECF7D4864C}"/>
          </ac:picMkLst>
        </pc:picChg>
      </pc:sldChg>
      <pc:sldChg chg="addSp delSp mod">
        <pc:chgData name="ZAKARIA BEKKAR" userId="817c742b8f74fe09" providerId="LiveId" clId="{D50968FB-4182-476F-ADAF-11EB0C9A5124}" dt="2022-08-04T12:44:26.748" v="96" actId="22"/>
        <pc:sldMkLst>
          <pc:docMk/>
          <pc:sldMk cId="2239823160" sldId="292"/>
        </pc:sldMkLst>
        <pc:picChg chg="add">
          <ac:chgData name="ZAKARIA BEKKAR" userId="817c742b8f74fe09" providerId="LiveId" clId="{D50968FB-4182-476F-ADAF-11EB0C9A5124}" dt="2022-08-04T12:44:26.748" v="96" actId="22"/>
          <ac:picMkLst>
            <pc:docMk/>
            <pc:sldMk cId="2239823160" sldId="292"/>
            <ac:picMk id="3" creationId="{3CE053F5-1BCC-BA3D-96C6-8D3826B2953C}"/>
          </ac:picMkLst>
        </pc:picChg>
        <pc:picChg chg="del">
          <ac:chgData name="ZAKARIA BEKKAR" userId="817c742b8f74fe09" providerId="LiveId" clId="{D50968FB-4182-476F-ADAF-11EB0C9A5124}" dt="2022-08-04T12:44:18.045" v="95" actId="478"/>
          <ac:picMkLst>
            <pc:docMk/>
            <pc:sldMk cId="2239823160" sldId="292"/>
            <ac:picMk id="37" creationId="{D34354C2-8CC6-4406-AF30-A934BCAA446C}"/>
          </ac:picMkLst>
        </pc:picChg>
      </pc:sldChg>
      <pc:sldChg chg="addSp delSp mod">
        <pc:chgData name="ZAKARIA BEKKAR" userId="817c742b8f74fe09" providerId="LiveId" clId="{D50968FB-4182-476F-ADAF-11EB0C9A5124}" dt="2022-08-04T12:44:56.513" v="98" actId="22"/>
        <pc:sldMkLst>
          <pc:docMk/>
          <pc:sldMk cId="3728489265" sldId="293"/>
        </pc:sldMkLst>
        <pc:picChg chg="add">
          <ac:chgData name="ZAKARIA BEKKAR" userId="817c742b8f74fe09" providerId="LiveId" clId="{D50968FB-4182-476F-ADAF-11EB0C9A5124}" dt="2022-08-04T12:44:56.513" v="98" actId="22"/>
          <ac:picMkLst>
            <pc:docMk/>
            <pc:sldMk cId="3728489265" sldId="293"/>
            <ac:picMk id="3" creationId="{1AF29DE5-65AC-5FFE-E415-DA4B9C36D4C4}"/>
          </ac:picMkLst>
        </pc:picChg>
        <pc:picChg chg="del">
          <ac:chgData name="ZAKARIA BEKKAR" userId="817c742b8f74fe09" providerId="LiveId" clId="{D50968FB-4182-476F-ADAF-11EB0C9A5124}" dt="2022-08-04T12:44:56.320" v="97" actId="478"/>
          <ac:picMkLst>
            <pc:docMk/>
            <pc:sldMk cId="3728489265" sldId="293"/>
            <ac:picMk id="38" creationId="{87A4B082-7B4E-43F3-87E4-01D177FCCC34}"/>
          </ac:picMkLst>
        </pc:picChg>
      </pc:sldChg>
      <pc:sldChg chg="addSp delSp mod">
        <pc:chgData name="ZAKARIA BEKKAR" userId="817c742b8f74fe09" providerId="LiveId" clId="{D50968FB-4182-476F-ADAF-11EB0C9A5124}" dt="2022-08-04T12:45:26.668" v="100" actId="22"/>
        <pc:sldMkLst>
          <pc:docMk/>
          <pc:sldMk cId="43053287" sldId="294"/>
        </pc:sldMkLst>
        <pc:picChg chg="add">
          <ac:chgData name="ZAKARIA BEKKAR" userId="817c742b8f74fe09" providerId="LiveId" clId="{D50968FB-4182-476F-ADAF-11EB0C9A5124}" dt="2022-08-04T12:45:26.668" v="100" actId="22"/>
          <ac:picMkLst>
            <pc:docMk/>
            <pc:sldMk cId="43053287" sldId="294"/>
            <ac:picMk id="3" creationId="{79CFE9FA-21B0-6332-36F0-1475C8247AAA}"/>
          </ac:picMkLst>
        </pc:picChg>
        <pc:picChg chg="del">
          <ac:chgData name="ZAKARIA BEKKAR" userId="817c742b8f74fe09" providerId="LiveId" clId="{D50968FB-4182-476F-ADAF-11EB0C9A5124}" dt="2022-08-04T12:45:26.482" v="99" actId="478"/>
          <ac:picMkLst>
            <pc:docMk/>
            <pc:sldMk cId="43053287" sldId="294"/>
            <ac:picMk id="39" creationId="{26E922C9-6965-49B5-B1DB-FDBF1C6BF78E}"/>
          </ac:picMkLst>
        </pc:picChg>
      </pc:sldChg>
      <pc:sldChg chg="addSp delSp mod">
        <pc:chgData name="ZAKARIA BEKKAR" userId="817c742b8f74fe09" providerId="LiveId" clId="{D50968FB-4182-476F-ADAF-11EB0C9A5124}" dt="2022-08-04T12:46:20.776" v="102" actId="22"/>
        <pc:sldMkLst>
          <pc:docMk/>
          <pc:sldMk cId="821055901" sldId="295"/>
        </pc:sldMkLst>
        <pc:picChg chg="add">
          <ac:chgData name="ZAKARIA BEKKAR" userId="817c742b8f74fe09" providerId="LiveId" clId="{D50968FB-4182-476F-ADAF-11EB0C9A5124}" dt="2022-08-04T12:46:20.776" v="102" actId="22"/>
          <ac:picMkLst>
            <pc:docMk/>
            <pc:sldMk cId="821055901" sldId="295"/>
            <ac:picMk id="3" creationId="{0CA4482C-882C-8C5C-7DD3-17A9EA47B68E}"/>
          </ac:picMkLst>
        </pc:picChg>
        <pc:picChg chg="del">
          <ac:chgData name="ZAKARIA BEKKAR" userId="817c742b8f74fe09" providerId="LiveId" clId="{D50968FB-4182-476F-ADAF-11EB0C9A5124}" dt="2022-08-04T12:46:20.557" v="101" actId="478"/>
          <ac:picMkLst>
            <pc:docMk/>
            <pc:sldMk cId="821055901" sldId="295"/>
            <ac:picMk id="40" creationId="{F6FDDB0A-8A94-4BE3-9C04-313080B9441D}"/>
          </ac:picMkLst>
        </pc:picChg>
      </pc:sldChg>
      <pc:sldChg chg="addSp delSp mod">
        <pc:chgData name="ZAKARIA BEKKAR" userId="817c742b8f74fe09" providerId="LiveId" clId="{D50968FB-4182-476F-ADAF-11EB0C9A5124}" dt="2022-08-04T12:46:37.986" v="104" actId="22"/>
        <pc:sldMkLst>
          <pc:docMk/>
          <pc:sldMk cId="570418036" sldId="296"/>
        </pc:sldMkLst>
        <pc:picChg chg="add">
          <ac:chgData name="ZAKARIA BEKKAR" userId="817c742b8f74fe09" providerId="LiveId" clId="{D50968FB-4182-476F-ADAF-11EB0C9A5124}" dt="2022-08-04T12:46:37.986" v="104" actId="22"/>
          <ac:picMkLst>
            <pc:docMk/>
            <pc:sldMk cId="570418036" sldId="296"/>
            <ac:picMk id="3" creationId="{E9CED953-253A-2B6E-D629-3FD95985520A}"/>
          </ac:picMkLst>
        </pc:picChg>
        <pc:picChg chg="del">
          <ac:chgData name="ZAKARIA BEKKAR" userId="817c742b8f74fe09" providerId="LiveId" clId="{D50968FB-4182-476F-ADAF-11EB0C9A5124}" dt="2022-08-04T12:46:37.782" v="103" actId="478"/>
          <ac:picMkLst>
            <pc:docMk/>
            <pc:sldMk cId="570418036" sldId="296"/>
            <ac:picMk id="41" creationId="{A2E998F3-225E-4193-8E53-75A8B41AB583}"/>
          </ac:picMkLst>
        </pc:picChg>
      </pc:sldChg>
      <pc:sldChg chg="addSp delSp mod">
        <pc:chgData name="ZAKARIA BEKKAR" userId="817c742b8f74fe09" providerId="LiveId" clId="{D50968FB-4182-476F-ADAF-11EB0C9A5124}" dt="2022-08-04T12:50:14.559" v="106" actId="22"/>
        <pc:sldMkLst>
          <pc:docMk/>
          <pc:sldMk cId="844083851" sldId="302"/>
        </pc:sldMkLst>
        <pc:picChg chg="add">
          <ac:chgData name="ZAKARIA BEKKAR" userId="817c742b8f74fe09" providerId="LiveId" clId="{D50968FB-4182-476F-ADAF-11EB0C9A5124}" dt="2022-08-04T12:50:14.559" v="106" actId="22"/>
          <ac:picMkLst>
            <pc:docMk/>
            <pc:sldMk cId="844083851" sldId="302"/>
            <ac:picMk id="3" creationId="{8BB19EFC-D173-B5CE-F7E2-CF92FD482140}"/>
          </ac:picMkLst>
        </pc:picChg>
        <pc:picChg chg="del">
          <ac:chgData name="ZAKARIA BEKKAR" userId="817c742b8f74fe09" providerId="LiveId" clId="{D50968FB-4182-476F-ADAF-11EB0C9A5124}" dt="2022-08-04T12:50:14.384" v="105" actId="478"/>
          <ac:picMkLst>
            <pc:docMk/>
            <pc:sldMk cId="844083851" sldId="302"/>
            <ac:picMk id="47" creationId="{DA62FCA3-9D32-484D-B75D-6ADFE3DE5D1E}"/>
          </ac:picMkLst>
        </pc:picChg>
      </pc:sldChg>
      <pc:sldChg chg="addSp delSp mod">
        <pc:chgData name="ZAKARIA BEKKAR" userId="817c742b8f74fe09" providerId="LiveId" clId="{D50968FB-4182-476F-ADAF-11EB0C9A5124}" dt="2022-08-04T12:50:30.921" v="108" actId="22"/>
        <pc:sldMkLst>
          <pc:docMk/>
          <pc:sldMk cId="2095641621" sldId="303"/>
        </pc:sldMkLst>
        <pc:picChg chg="add">
          <ac:chgData name="ZAKARIA BEKKAR" userId="817c742b8f74fe09" providerId="LiveId" clId="{D50968FB-4182-476F-ADAF-11EB0C9A5124}" dt="2022-08-04T12:50:30.921" v="108" actId="22"/>
          <ac:picMkLst>
            <pc:docMk/>
            <pc:sldMk cId="2095641621" sldId="303"/>
            <ac:picMk id="3" creationId="{F81C3C22-818A-E53F-2992-143DC4D1547E}"/>
          </ac:picMkLst>
        </pc:picChg>
        <pc:picChg chg="del">
          <ac:chgData name="ZAKARIA BEKKAR" userId="817c742b8f74fe09" providerId="LiveId" clId="{D50968FB-4182-476F-ADAF-11EB0C9A5124}" dt="2022-08-04T12:50:21.145" v="107" actId="478"/>
          <ac:picMkLst>
            <pc:docMk/>
            <pc:sldMk cId="2095641621" sldId="303"/>
            <ac:picMk id="48" creationId="{DEA8EF12-F748-4FCF-A269-CE6705FD051B}"/>
          </ac:picMkLst>
        </pc:picChg>
      </pc:sldChg>
      <pc:sldChg chg="addSp delSp mod">
        <pc:chgData name="ZAKARIA BEKKAR" userId="817c742b8f74fe09" providerId="LiveId" clId="{D50968FB-4182-476F-ADAF-11EB0C9A5124}" dt="2022-08-04T12:50:55.610" v="110" actId="22"/>
        <pc:sldMkLst>
          <pc:docMk/>
          <pc:sldMk cId="271714567" sldId="304"/>
        </pc:sldMkLst>
        <pc:picChg chg="add">
          <ac:chgData name="ZAKARIA BEKKAR" userId="817c742b8f74fe09" providerId="LiveId" clId="{D50968FB-4182-476F-ADAF-11EB0C9A5124}" dt="2022-08-04T12:50:55.610" v="110" actId="22"/>
          <ac:picMkLst>
            <pc:docMk/>
            <pc:sldMk cId="271714567" sldId="304"/>
            <ac:picMk id="3" creationId="{F58C5EE6-C707-ADE8-C09E-7BA379DA3A38}"/>
          </ac:picMkLst>
        </pc:picChg>
        <pc:picChg chg="del">
          <ac:chgData name="ZAKARIA BEKKAR" userId="817c742b8f74fe09" providerId="LiveId" clId="{D50968FB-4182-476F-ADAF-11EB0C9A5124}" dt="2022-08-04T12:50:55.447" v="109" actId="478"/>
          <ac:picMkLst>
            <pc:docMk/>
            <pc:sldMk cId="271714567" sldId="304"/>
            <ac:picMk id="49" creationId="{F7005287-CD06-49C7-8E54-368114EABD79}"/>
          </ac:picMkLst>
        </pc:picChg>
      </pc:sldChg>
      <pc:sldChg chg="del">
        <pc:chgData name="ZAKARIA BEKKAR" userId="817c742b8f74fe09" providerId="LiveId" clId="{D50968FB-4182-476F-ADAF-11EB0C9A5124}" dt="2022-08-04T12:51:17.904" v="111" actId="2696"/>
        <pc:sldMkLst>
          <pc:docMk/>
          <pc:sldMk cId="1807754909" sldId="305"/>
        </pc:sldMkLst>
      </pc:sldChg>
      <pc:sldChg chg="addSp delSp mod">
        <pc:chgData name="ZAKARIA BEKKAR" userId="817c742b8f74fe09" providerId="LiveId" clId="{D50968FB-4182-476F-ADAF-11EB0C9A5124}" dt="2022-08-04T12:51:30.347" v="113" actId="22"/>
        <pc:sldMkLst>
          <pc:docMk/>
          <pc:sldMk cId="456766591" sldId="306"/>
        </pc:sldMkLst>
        <pc:picChg chg="add">
          <ac:chgData name="ZAKARIA BEKKAR" userId="817c742b8f74fe09" providerId="LiveId" clId="{D50968FB-4182-476F-ADAF-11EB0C9A5124}" dt="2022-08-04T12:51:30.347" v="113" actId="22"/>
          <ac:picMkLst>
            <pc:docMk/>
            <pc:sldMk cId="456766591" sldId="306"/>
            <ac:picMk id="3" creationId="{8F153DAF-4AD8-B841-E941-D82E653BDA1B}"/>
          </ac:picMkLst>
        </pc:picChg>
        <pc:picChg chg="del">
          <ac:chgData name="ZAKARIA BEKKAR" userId="817c742b8f74fe09" providerId="LiveId" clId="{D50968FB-4182-476F-ADAF-11EB0C9A5124}" dt="2022-08-04T12:51:30.136" v="112" actId="478"/>
          <ac:picMkLst>
            <pc:docMk/>
            <pc:sldMk cId="456766591" sldId="306"/>
            <ac:picMk id="51" creationId="{99AA2B55-DA8D-4D95-ADE9-9FC5BB99BDA3}"/>
          </ac:picMkLst>
        </pc:picChg>
      </pc:sldChg>
      <pc:sldChg chg="delSp del mod">
        <pc:chgData name="ZAKARIA BEKKAR" userId="817c742b8f74fe09" providerId="LiveId" clId="{D50968FB-4182-476F-ADAF-11EB0C9A5124}" dt="2022-07-25T14:25:44.117" v="35" actId="2696"/>
        <pc:sldMkLst>
          <pc:docMk/>
          <pc:sldMk cId="2842960606" sldId="365"/>
        </pc:sldMkLst>
        <pc:picChg chg="del">
          <ac:chgData name="ZAKARIA BEKKAR" userId="817c742b8f74fe09" providerId="LiveId" clId="{D50968FB-4182-476F-ADAF-11EB0C9A5124}" dt="2022-07-25T14:25:40.436" v="34" actId="478"/>
          <ac:picMkLst>
            <pc:docMk/>
            <pc:sldMk cId="2842960606" sldId="365"/>
            <ac:picMk id="6" creationId="{6BB8F29C-C1E2-D517-06A5-C401D6CA734D}"/>
          </ac:picMkLst>
        </pc:picChg>
      </pc:sldChg>
      <pc:sldChg chg="addSp delSp mod">
        <pc:chgData name="ZAKARIA BEKKAR" userId="817c742b8f74fe09" providerId="LiveId" clId="{D50968FB-4182-476F-ADAF-11EB0C9A5124}" dt="2022-08-04T12:52:12.895" v="115" actId="22"/>
        <pc:sldMkLst>
          <pc:docMk/>
          <pc:sldMk cId="780465721" sldId="366"/>
        </pc:sldMkLst>
        <pc:picChg chg="del">
          <ac:chgData name="ZAKARIA BEKKAR" userId="817c742b8f74fe09" providerId="LiveId" clId="{D50968FB-4182-476F-ADAF-11EB0C9A5124}" dt="2022-08-04T12:52:12.698" v="114" actId="478"/>
          <ac:picMkLst>
            <pc:docMk/>
            <pc:sldMk cId="780465721" sldId="366"/>
            <ac:picMk id="2" creationId="{FFE114CA-DDEB-4B4D-AFB9-630FAB79A081}"/>
          </ac:picMkLst>
        </pc:picChg>
        <pc:picChg chg="add">
          <ac:chgData name="ZAKARIA BEKKAR" userId="817c742b8f74fe09" providerId="LiveId" clId="{D50968FB-4182-476F-ADAF-11EB0C9A5124}" dt="2022-08-04T12:52:12.895" v="115" actId="22"/>
          <ac:picMkLst>
            <pc:docMk/>
            <pc:sldMk cId="780465721" sldId="366"/>
            <ac:picMk id="4" creationId="{4AFD60A7-3315-1F83-7C09-BED4945BC8AA}"/>
          </ac:picMkLst>
        </pc:picChg>
      </pc:sldChg>
      <pc:sldChg chg="addSp delSp modSp mod">
        <pc:chgData name="ZAKARIA BEKKAR" userId="817c742b8f74fe09" providerId="LiveId" clId="{D50968FB-4182-476F-ADAF-11EB0C9A5124}" dt="2022-08-04T12:52:33.285" v="120" actId="1076"/>
        <pc:sldMkLst>
          <pc:docMk/>
          <pc:sldMk cId="851205543" sldId="367"/>
        </pc:sldMkLst>
        <pc:picChg chg="del">
          <ac:chgData name="ZAKARIA BEKKAR" userId="817c742b8f74fe09" providerId="LiveId" clId="{D50968FB-4182-476F-ADAF-11EB0C9A5124}" dt="2022-08-04T12:52:29.222" v="116" actId="478"/>
          <ac:picMkLst>
            <pc:docMk/>
            <pc:sldMk cId="851205543" sldId="367"/>
            <ac:picMk id="3" creationId="{A612872C-302F-44D7-B2D1-A7EFE36678BA}"/>
          </ac:picMkLst>
        </pc:picChg>
        <pc:picChg chg="add mod">
          <ac:chgData name="ZAKARIA BEKKAR" userId="817c742b8f74fe09" providerId="LiveId" clId="{D50968FB-4182-476F-ADAF-11EB0C9A5124}" dt="2022-08-04T12:52:33.285" v="120" actId="1076"/>
          <ac:picMkLst>
            <pc:docMk/>
            <pc:sldMk cId="851205543" sldId="367"/>
            <ac:picMk id="4" creationId="{B80C84F2-3C85-332B-5B9C-0CCD4F3F1E86}"/>
          </ac:picMkLst>
        </pc:picChg>
      </pc:sldChg>
      <pc:sldChg chg="del">
        <pc:chgData name="ZAKARIA BEKKAR" userId="817c742b8f74fe09" providerId="LiveId" clId="{D50968FB-4182-476F-ADAF-11EB0C9A5124}" dt="2022-08-04T12:52:53.198" v="122" actId="2696"/>
        <pc:sldMkLst>
          <pc:docMk/>
          <pc:sldMk cId="3527355311" sldId="368"/>
        </pc:sldMkLst>
      </pc:sldChg>
      <pc:sldChg chg="del">
        <pc:chgData name="ZAKARIA BEKKAR" userId="817c742b8f74fe09" providerId="LiveId" clId="{D50968FB-4182-476F-ADAF-11EB0C9A5124}" dt="2022-08-04T12:52:50.193" v="121" actId="2696"/>
        <pc:sldMkLst>
          <pc:docMk/>
          <pc:sldMk cId="1720356614" sldId="369"/>
        </pc:sldMkLst>
      </pc:sldChg>
      <pc:sldChg chg="del">
        <pc:chgData name="ZAKARIA BEKKAR" userId="817c742b8f74fe09" providerId="LiveId" clId="{D50968FB-4182-476F-ADAF-11EB0C9A5124}" dt="2022-08-04T12:52:50.193" v="121" actId="2696"/>
        <pc:sldMkLst>
          <pc:docMk/>
          <pc:sldMk cId="2169667864" sldId="370"/>
        </pc:sldMkLst>
      </pc:sldChg>
      <pc:sldChg chg="del">
        <pc:chgData name="ZAKARIA BEKKAR" userId="817c742b8f74fe09" providerId="LiveId" clId="{D50968FB-4182-476F-ADAF-11EB0C9A5124}" dt="2022-08-04T12:52:50.193" v="121" actId="2696"/>
        <pc:sldMkLst>
          <pc:docMk/>
          <pc:sldMk cId="2617471964" sldId="371"/>
        </pc:sldMkLst>
      </pc:sldChg>
      <pc:sldChg chg="addSp delSp mod">
        <pc:chgData name="ZAKARIA BEKKAR" userId="817c742b8f74fe09" providerId="LiveId" clId="{D50968FB-4182-476F-ADAF-11EB0C9A5124}" dt="2022-08-04T13:02:43.257" v="142" actId="22"/>
        <pc:sldMkLst>
          <pc:docMk/>
          <pc:sldMk cId="436247069" sldId="372"/>
        </pc:sldMkLst>
        <pc:picChg chg="add">
          <ac:chgData name="ZAKARIA BEKKAR" userId="817c742b8f74fe09" providerId="LiveId" clId="{D50968FB-4182-476F-ADAF-11EB0C9A5124}" dt="2022-08-04T13:02:43.257" v="142" actId="22"/>
          <ac:picMkLst>
            <pc:docMk/>
            <pc:sldMk cId="436247069" sldId="372"/>
            <ac:picMk id="3" creationId="{B851F7C4-9D9F-986D-F08D-2900F3D07399}"/>
          </ac:picMkLst>
        </pc:picChg>
        <pc:picChg chg="del">
          <ac:chgData name="ZAKARIA BEKKAR" userId="817c742b8f74fe09" providerId="LiveId" clId="{D50968FB-4182-476F-ADAF-11EB0C9A5124}" dt="2022-08-04T13:02:43" v="141" actId="478"/>
          <ac:picMkLst>
            <pc:docMk/>
            <pc:sldMk cId="436247069" sldId="372"/>
            <ac:picMk id="8" creationId="{8B84D38B-468C-4A80-9503-FE8E10791B98}"/>
          </ac:picMkLst>
        </pc:picChg>
      </pc:sldChg>
      <pc:sldChg chg="addSp delSp mod">
        <pc:chgData name="ZAKARIA BEKKAR" userId="817c742b8f74fe09" providerId="LiveId" clId="{D50968FB-4182-476F-ADAF-11EB0C9A5124}" dt="2022-08-04T12:55:13.083" v="124" actId="22"/>
        <pc:sldMkLst>
          <pc:docMk/>
          <pc:sldMk cId="1411976272" sldId="373"/>
        </pc:sldMkLst>
        <pc:picChg chg="add">
          <ac:chgData name="ZAKARIA BEKKAR" userId="817c742b8f74fe09" providerId="LiveId" clId="{D50968FB-4182-476F-ADAF-11EB0C9A5124}" dt="2022-08-04T12:55:13.083" v="124" actId="22"/>
          <ac:picMkLst>
            <pc:docMk/>
            <pc:sldMk cId="1411976272" sldId="373"/>
            <ac:picMk id="3" creationId="{5573EA3B-A0A9-C187-91BA-4738B91F3DF0}"/>
          </ac:picMkLst>
        </pc:picChg>
        <pc:picChg chg="del">
          <ac:chgData name="ZAKARIA BEKKAR" userId="817c742b8f74fe09" providerId="LiveId" clId="{D50968FB-4182-476F-ADAF-11EB0C9A5124}" dt="2022-08-04T12:55:12.936" v="123" actId="478"/>
          <ac:picMkLst>
            <pc:docMk/>
            <pc:sldMk cId="1411976272" sldId="373"/>
            <ac:picMk id="9" creationId="{CD2D0933-BFA8-4F34-8F17-BF5B7C247661}"/>
          </ac:picMkLst>
        </pc:picChg>
      </pc:sldChg>
      <pc:sldChg chg="addSp delSp modSp mod">
        <pc:chgData name="ZAKARIA BEKKAR" userId="817c742b8f74fe09" providerId="LiveId" clId="{D50968FB-4182-476F-ADAF-11EB0C9A5124}" dt="2022-08-04T13:15:53.257" v="193" actId="14100"/>
        <pc:sldMkLst>
          <pc:docMk/>
          <pc:sldMk cId="2802402107" sldId="376"/>
        </pc:sldMkLst>
        <pc:picChg chg="add mod">
          <ac:chgData name="ZAKARIA BEKKAR" userId="817c742b8f74fe09" providerId="LiveId" clId="{D50968FB-4182-476F-ADAF-11EB0C9A5124}" dt="2022-08-04T13:15:53.257" v="193" actId="14100"/>
          <ac:picMkLst>
            <pc:docMk/>
            <pc:sldMk cId="2802402107" sldId="376"/>
            <ac:picMk id="3" creationId="{9B59FEB3-6348-4338-8EE4-991F864A32A8}"/>
          </ac:picMkLst>
        </pc:picChg>
        <pc:picChg chg="del">
          <ac:chgData name="ZAKARIA BEKKAR" userId="817c742b8f74fe09" providerId="LiveId" clId="{D50968FB-4182-476F-ADAF-11EB0C9A5124}" dt="2022-08-04T12:55:47.249" v="125" actId="478"/>
          <ac:picMkLst>
            <pc:docMk/>
            <pc:sldMk cId="2802402107" sldId="376"/>
            <ac:picMk id="12" creationId="{3CA5C7FB-E33B-48A2-A22B-C1E3E03D4C62}"/>
          </ac:picMkLst>
        </pc:picChg>
      </pc:sldChg>
      <pc:sldChg chg="addSp delSp mod">
        <pc:chgData name="ZAKARIA BEKKAR" userId="817c742b8f74fe09" providerId="LiveId" clId="{D50968FB-4182-476F-ADAF-11EB0C9A5124}" dt="2022-08-04T12:56:07.732" v="128" actId="22"/>
        <pc:sldMkLst>
          <pc:docMk/>
          <pc:sldMk cId="4001764211" sldId="379"/>
        </pc:sldMkLst>
        <pc:picChg chg="add">
          <ac:chgData name="ZAKARIA BEKKAR" userId="817c742b8f74fe09" providerId="LiveId" clId="{D50968FB-4182-476F-ADAF-11EB0C9A5124}" dt="2022-08-04T12:56:07.732" v="128" actId="22"/>
          <ac:picMkLst>
            <pc:docMk/>
            <pc:sldMk cId="4001764211" sldId="379"/>
            <ac:picMk id="3" creationId="{12B362A8-ABA1-E4E4-7534-4F6632BD3DD6}"/>
          </ac:picMkLst>
        </pc:picChg>
        <pc:picChg chg="del">
          <ac:chgData name="ZAKARIA BEKKAR" userId="817c742b8f74fe09" providerId="LiveId" clId="{D50968FB-4182-476F-ADAF-11EB0C9A5124}" dt="2022-08-04T12:56:07.548" v="127" actId="478"/>
          <ac:picMkLst>
            <pc:docMk/>
            <pc:sldMk cId="4001764211" sldId="379"/>
            <ac:picMk id="15" creationId="{38E2CE78-6793-4597-9FF7-195F5FA81976}"/>
          </ac:picMkLst>
        </pc:picChg>
      </pc:sldChg>
      <pc:sldChg chg="addSp delSp mod">
        <pc:chgData name="ZAKARIA BEKKAR" userId="817c742b8f74fe09" providerId="LiveId" clId="{D50968FB-4182-476F-ADAF-11EB0C9A5124}" dt="2022-08-04T12:57:25.627" v="130" actId="22"/>
        <pc:sldMkLst>
          <pc:docMk/>
          <pc:sldMk cId="1882465988" sldId="383"/>
        </pc:sldMkLst>
        <pc:picChg chg="add">
          <ac:chgData name="ZAKARIA BEKKAR" userId="817c742b8f74fe09" providerId="LiveId" clId="{D50968FB-4182-476F-ADAF-11EB0C9A5124}" dt="2022-08-04T12:57:25.627" v="130" actId="22"/>
          <ac:picMkLst>
            <pc:docMk/>
            <pc:sldMk cId="1882465988" sldId="383"/>
            <ac:picMk id="3" creationId="{577C8F97-3E83-75FF-B183-3AB3AD3F9851}"/>
          </ac:picMkLst>
        </pc:picChg>
        <pc:picChg chg="del">
          <ac:chgData name="ZAKARIA BEKKAR" userId="817c742b8f74fe09" providerId="LiveId" clId="{D50968FB-4182-476F-ADAF-11EB0C9A5124}" dt="2022-08-04T12:57:25.410" v="129" actId="478"/>
          <ac:picMkLst>
            <pc:docMk/>
            <pc:sldMk cId="1882465988" sldId="383"/>
            <ac:picMk id="19" creationId="{418D0DB1-C270-4531-90B5-4F843F37D1D3}"/>
          </ac:picMkLst>
        </pc:picChg>
      </pc:sldChg>
      <pc:sldChg chg="addSp delSp mod">
        <pc:chgData name="ZAKARIA BEKKAR" userId="817c742b8f74fe09" providerId="LiveId" clId="{D50968FB-4182-476F-ADAF-11EB0C9A5124}" dt="2022-08-04T13:00:41.281" v="132" actId="22"/>
        <pc:sldMkLst>
          <pc:docMk/>
          <pc:sldMk cId="2463853142" sldId="384"/>
        </pc:sldMkLst>
        <pc:picChg chg="add">
          <ac:chgData name="ZAKARIA BEKKAR" userId="817c742b8f74fe09" providerId="LiveId" clId="{D50968FB-4182-476F-ADAF-11EB0C9A5124}" dt="2022-08-04T13:00:41.281" v="132" actId="22"/>
          <ac:picMkLst>
            <pc:docMk/>
            <pc:sldMk cId="2463853142" sldId="384"/>
            <ac:picMk id="3" creationId="{95752795-6ED9-3D27-B4C6-9C249BEBCEF5}"/>
          </ac:picMkLst>
        </pc:picChg>
        <pc:picChg chg="del">
          <ac:chgData name="ZAKARIA BEKKAR" userId="817c742b8f74fe09" providerId="LiveId" clId="{D50968FB-4182-476F-ADAF-11EB0C9A5124}" dt="2022-08-04T13:00:41.112" v="131" actId="478"/>
          <ac:picMkLst>
            <pc:docMk/>
            <pc:sldMk cId="2463853142" sldId="384"/>
            <ac:picMk id="20" creationId="{9F635D02-2F03-4602-851D-BE5EC21F0ADE}"/>
          </ac:picMkLst>
        </pc:picChg>
      </pc:sldChg>
      <pc:sldChg chg="addSp delSp mod">
        <pc:chgData name="ZAKARIA BEKKAR" userId="817c742b8f74fe09" providerId="LiveId" clId="{D50968FB-4182-476F-ADAF-11EB0C9A5124}" dt="2022-08-04T13:01:07.689" v="134" actId="22"/>
        <pc:sldMkLst>
          <pc:docMk/>
          <pc:sldMk cId="1140098003" sldId="385"/>
        </pc:sldMkLst>
        <pc:picChg chg="add">
          <ac:chgData name="ZAKARIA BEKKAR" userId="817c742b8f74fe09" providerId="LiveId" clId="{D50968FB-4182-476F-ADAF-11EB0C9A5124}" dt="2022-08-04T13:01:07.689" v="134" actId="22"/>
          <ac:picMkLst>
            <pc:docMk/>
            <pc:sldMk cId="1140098003" sldId="385"/>
            <ac:picMk id="3" creationId="{D1EFF47C-BAE4-2F7F-B9CA-D86FF4C3330B}"/>
          </ac:picMkLst>
        </pc:picChg>
        <pc:picChg chg="del">
          <ac:chgData name="ZAKARIA BEKKAR" userId="817c742b8f74fe09" providerId="LiveId" clId="{D50968FB-4182-476F-ADAF-11EB0C9A5124}" dt="2022-08-04T13:01:07.462" v="133" actId="478"/>
          <ac:picMkLst>
            <pc:docMk/>
            <pc:sldMk cId="1140098003" sldId="385"/>
            <ac:picMk id="21" creationId="{A94FB40E-F3B0-4674-8194-2CF5E602CB4E}"/>
          </ac:picMkLst>
        </pc:picChg>
      </pc:sldChg>
      <pc:sldChg chg="addSp delSp mod">
        <pc:chgData name="ZAKARIA BEKKAR" userId="817c742b8f74fe09" providerId="LiveId" clId="{D50968FB-4182-476F-ADAF-11EB0C9A5124}" dt="2022-08-04T13:01:19.337" v="136" actId="22"/>
        <pc:sldMkLst>
          <pc:docMk/>
          <pc:sldMk cId="2884271420" sldId="386"/>
        </pc:sldMkLst>
        <pc:picChg chg="add">
          <ac:chgData name="ZAKARIA BEKKAR" userId="817c742b8f74fe09" providerId="LiveId" clId="{D50968FB-4182-476F-ADAF-11EB0C9A5124}" dt="2022-08-04T13:01:19.337" v="136" actId="22"/>
          <ac:picMkLst>
            <pc:docMk/>
            <pc:sldMk cId="2884271420" sldId="386"/>
            <ac:picMk id="3" creationId="{4ECF9180-13AE-A198-785F-E534360FA9D0}"/>
          </ac:picMkLst>
        </pc:picChg>
        <pc:picChg chg="del">
          <ac:chgData name="ZAKARIA BEKKAR" userId="817c742b8f74fe09" providerId="LiveId" clId="{D50968FB-4182-476F-ADAF-11EB0C9A5124}" dt="2022-08-04T13:01:19.126" v="135" actId="478"/>
          <ac:picMkLst>
            <pc:docMk/>
            <pc:sldMk cId="2884271420" sldId="386"/>
            <ac:picMk id="22" creationId="{92606D12-4C42-49ED-80AF-5DA5634CE652}"/>
          </ac:picMkLst>
        </pc:picChg>
      </pc:sldChg>
      <pc:sldChg chg="addSp delSp mod">
        <pc:chgData name="ZAKARIA BEKKAR" userId="817c742b8f74fe09" providerId="LiveId" clId="{D50968FB-4182-476F-ADAF-11EB0C9A5124}" dt="2022-08-04T13:01:30.461" v="138" actId="22"/>
        <pc:sldMkLst>
          <pc:docMk/>
          <pc:sldMk cId="906797239" sldId="387"/>
        </pc:sldMkLst>
        <pc:picChg chg="add">
          <ac:chgData name="ZAKARIA BEKKAR" userId="817c742b8f74fe09" providerId="LiveId" clId="{D50968FB-4182-476F-ADAF-11EB0C9A5124}" dt="2022-08-04T13:01:30.461" v="138" actId="22"/>
          <ac:picMkLst>
            <pc:docMk/>
            <pc:sldMk cId="906797239" sldId="387"/>
            <ac:picMk id="3" creationId="{A26EE9DD-BAE2-FB5A-E454-7EF31F3B40D4}"/>
          </ac:picMkLst>
        </pc:picChg>
        <pc:picChg chg="del">
          <ac:chgData name="ZAKARIA BEKKAR" userId="817c742b8f74fe09" providerId="LiveId" clId="{D50968FB-4182-476F-ADAF-11EB0C9A5124}" dt="2022-08-04T13:01:30.249" v="137" actId="478"/>
          <ac:picMkLst>
            <pc:docMk/>
            <pc:sldMk cId="906797239" sldId="387"/>
            <ac:picMk id="23" creationId="{7881C342-058A-4C41-9545-F677AA16BC58}"/>
          </ac:picMkLst>
        </pc:picChg>
      </pc:sldChg>
      <pc:sldChg chg="addSp delSp mod">
        <pc:chgData name="ZAKARIA BEKKAR" userId="817c742b8f74fe09" providerId="LiveId" clId="{D50968FB-4182-476F-ADAF-11EB0C9A5124}" dt="2022-08-04T13:01:41.877" v="140" actId="22"/>
        <pc:sldMkLst>
          <pc:docMk/>
          <pc:sldMk cId="3418938894" sldId="388"/>
        </pc:sldMkLst>
        <pc:picChg chg="add">
          <ac:chgData name="ZAKARIA BEKKAR" userId="817c742b8f74fe09" providerId="LiveId" clId="{D50968FB-4182-476F-ADAF-11EB0C9A5124}" dt="2022-08-04T13:01:41.877" v="140" actId="22"/>
          <ac:picMkLst>
            <pc:docMk/>
            <pc:sldMk cId="3418938894" sldId="388"/>
            <ac:picMk id="3" creationId="{DFAA4D7C-9E81-784A-BE15-50F2E52E088C}"/>
          </ac:picMkLst>
        </pc:picChg>
        <pc:picChg chg="del">
          <ac:chgData name="ZAKARIA BEKKAR" userId="817c742b8f74fe09" providerId="LiveId" clId="{D50968FB-4182-476F-ADAF-11EB0C9A5124}" dt="2022-08-04T13:01:41.637" v="139" actId="478"/>
          <ac:picMkLst>
            <pc:docMk/>
            <pc:sldMk cId="3418938894" sldId="388"/>
            <ac:picMk id="24" creationId="{81AB7805-C2EA-45A6-A979-D75DB5B1477A}"/>
          </ac:picMkLst>
        </pc:picChg>
      </pc:sldChg>
      <pc:sldChg chg="del">
        <pc:chgData name="ZAKARIA BEKKAR" userId="817c742b8f74fe09" providerId="LiveId" clId="{D50968FB-4182-476F-ADAF-11EB0C9A5124}" dt="2022-08-04T12:52:50.193" v="121" actId="2696"/>
        <pc:sldMkLst>
          <pc:docMk/>
          <pc:sldMk cId="2893045130" sldId="393"/>
        </pc:sldMkLst>
      </pc:sldChg>
      <pc:sldChg chg="del">
        <pc:chgData name="ZAKARIA BEKKAR" userId="817c742b8f74fe09" providerId="LiveId" clId="{D50968FB-4182-476F-ADAF-11EB0C9A5124}" dt="2022-08-04T12:52:50.193" v="121" actId="2696"/>
        <pc:sldMkLst>
          <pc:docMk/>
          <pc:sldMk cId="4270200041" sldId="394"/>
        </pc:sldMkLst>
      </pc:sldChg>
      <pc:sldChg chg="del">
        <pc:chgData name="ZAKARIA BEKKAR" userId="817c742b8f74fe09" providerId="LiveId" clId="{D50968FB-4182-476F-ADAF-11EB0C9A5124}" dt="2022-08-04T12:52:50.193" v="121" actId="2696"/>
        <pc:sldMkLst>
          <pc:docMk/>
          <pc:sldMk cId="4180606699" sldId="395"/>
        </pc:sldMkLst>
      </pc:sldChg>
      <pc:sldChg chg="del">
        <pc:chgData name="ZAKARIA BEKKAR" userId="817c742b8f74fe09" providerId="LiveId" clId="{D50968FB-4182-476F-ADAF-11EB0C9A5124}" dt="2022-08-04T12:52:50.193" v="121" actId="2696"/>
        <pc:sldMkLst>
          <pc:docMk/>
          <pc:sldMk cId="2374406414" sldId="396"/>
        </pc:sldMkLst>
      </pc:sldChg>
      <pc:sldChg chg="del">
        <pc:chgData name="ZAKARIA BEKKAR" userId="817c742b8f74fe09" providerId="LiveId" clId="{D50968FB-4182-476F-ADAF-11EB0C9A5124}" dt="2022-08-04T12:37:47.638" v="77" actId="2696"/>
        <pc:sldMkLst>
          <pc:docMk/>
          <pc:sldMk cId="1032033444" sldId="429"/>
        </pc:sldMkLst>
      </pc:sldChg>
      <pc:sldChg chg="addSp delSp mod">
        <pc:chgData name="ZAKARIA BEKKAR" userId="817c742b8f74fe09" providerId="LiveId" clId="{D50968FB-4182-476F-ADAF-11EB0C9A5124}" dt="2022-08-04T13:10:30.139" v="180" actId="22"/>
        <pc:sldMkLst>
          <pc:docMk/>
          <pc:sldMk cId="3175963532" sldId="431"/>
        </pc:sldMkLst>
        <pc:picChg chg="del">
          <ac:chgData name="ZAKARIA BEKKAR" userId="817c742b8f74fe09" providerId="LiveId" clId="{D50968FB-4182-476F-ADAF-11EB0C9A5124}" dt="2022-08-04T13:10:29.879" v="179" actId="478"/>
          <ac:picMkLst>
            <pc:docMk/>
            <pc:sldMk cId="3175963532" sldId="431"/>
            <ac:picMk id="3" creationId="{3CCF01AF-7F9C-C212-92B1-C8100031FEE2}"/>
          </ac:picMkLst>
        </pc:picChg>
        <pc:picChg chg="add">
          <ac:chgData name="ZAKARIA BEKKAR" userId="817c742b8f74fe09" providerId="LiveId" clId="{D50968FB-4182-476F-ADAF-11EB0C9A5124}" dt="2022-08-04T13:10:30.139" v="180" actId="22"/>
          <ac:picMkLst>
            <pc:docMk/>
            <pc:sldMk cId="3175963532" sldId="431"/>
            <ac:picMk id="4" creationId="{232E3614-CE51-91C3-BA12-526314C89CCC}"/>
          </ac:picMkLst>
        </pc:picChg>
      </pc:sldChg>
      <pc:sldChg chg="addSp delSp mod">
        <pc:chgData name="ZAKARIA BEKKAR" userId="817c742b8f74fe09" providerId="LiveId" clId="{D50968FB-4182-476F-ADAF-11EB0C9A5124}" dt="2022-08-04T13:10:46.779" v="182" actId="22"/>
        <pc:sldMkLst>
          <pc:docMk/>
          <pc:sldMk cId="4189966254" sldId="432"/>
        </pc:sldMkLst>
        <pc:picChg chg="del">
          <ac:chgData name="ZAKARIA BEKKAR" userId="817c742b8f74fe09" providerId="LiveId" clId="{D50968FB-4182-476F-ADAF-11EB0C9A5124}" dt="2022-08-04T13:10:46.554" v="181" actId="478"/>
          <ac:picMkLst>
            <pc:docMk/>
            <pc:sldMk cId="4189966254" sldId="432"/>
            <ac:picMk id="3" creationId="{F43B46AE-8E99-E7F6-2A38-EBD7F4BF22C4}"/>
          </ac:picMkLst>
        </pc:picChg>
        <pc:picChg chg="add">
          <ac:chgData name="ZAKARIA BEKKAR" userId="817c742b8f74fe09" providerId="LiveId" clId="{D50968FB-4182-476F-ADAF-11EB0C9A5124}" dt="2022-08-04T13:10:46.779" v="182" actId="22"/>
          <ac:picMkLst>
            <pc:docMk/>
            <pc:sldMk cId="4189966254" sldId="432"/>
            <ac:picMk id="4" creationId="{F0B2E38D-36AC-F3DF-4D39-7EB1882976A0}"/>
          </ac:picMkLst>
        </pc:picChg>
      </pc:sldChg>
      <pc:sldChg chg="addSp delSp mod">
        <pc:chgData name="ZAKARIA BEKKAR" userId="817c742b8f74fe09" providerId="LiveId" clId="{D50968FB-4182-476F-ADAF-11EB0C9A5124}" dt="2022-08-04T13:10:55.654" v="184" actId="22"/>
        <pc:sldMkLst>
          <pc:docMk/>
          <pc:sldMk cId="1056773292" sldId="433"/>
        </pc:sldMkLst>
        <pc:picChg chg="del">
          <ac:chgData name="ZAKARIA BEKKAR" userId="817c742b8f74fe09" providerId="LiveId" clId="{D50968FB-4182-476F-ADAF-11EB0C9A5124}" dt="2022-08-04T13:10:55.353" v="183" actId="478"/>
          <ac:picMkLst>
            <pc:docMk/>
            <pc:sldMk cId="1056773292" sldId="433"/>
            <ac:picMk id="3" creationId="{F814074B-451F-9B56-32FF-031620345572}"/>
          </ac:picMkLst>
        </pc:picChg>
        <pc:picChg chg="add">
          <ac:chgData name="ZAKARIA BEKKAR" userId="817c742b8f74fe09" providerId="LiveId" clId="{D50968FB-4182-476F-ADAF-11EB0C9A5124}" dt="2022-08-04T13:10:55.654" v="184" actId="22"/>
          <ac:picMkLst>
            <pc:docMk/>
            <pc:sldMk cId="1056773292" sldId="433"/>
            <ac:picMk id="4" creationId="{7CF4B666-36F8-8518-347E-F685520277A3}"/>
          </ac:picMkLst>
        </pc:picChg>
      </pc:sldChg>
      <pc:sldChg chg="del">
        <pc:chgData name="ZAKARIA BEKKAR" userId="817c742b8f74fe09" providerId="LiveId" clId="{D50968FB-4182-476F-ADAF-11EB0C9A5124}" dt="2022-08-04T13:11:02.180" v="185" actId="2696"/>
        <pc:sldMkLst>
          <pc:docMk/>
          <pc:sldMk cId="2642083430" sldId="434"/>
        </pc:sldMkLst>
      </pc:sldChg>
      <pc:sldChg chg="addSp delSp mod">
        <pc:chgData name="ZAKARIA BEKKAR" userId="817c742b8f74fe09" providerId="LiveId" clId="{D50968FB-4182-476F-ADAF-11EB0C9A5124}" dt="2022-08-04T13:11:15.042" v="187" actId="22"/>
        <pc:sldMkLst>
          <pc:docMk/>
          <pc:sldMk cId="1545631428" sldId="435"/>
        </pc:sldMkLst>
        <pc:picChg chg="add">
          <ac:chgData name="ZAKARIA BEKKAR" userId="817c742b8f74fe09" providerId="LiveId" clId="{D50968FB-4182-476F-ADAF-11EB0C9A5124}" dt="2022-08-04T13:11:15.042" v="187" actId="22"/>
          <ac:picMkLst>
            <pc:docMk/>
            <pc:sldMk cId="1545631428" sldId="435"/>
            <ac:picMk id="3" creationId="{605D39B3-BF13-63B2-EF68-CFD9A4FB3A81}"/>
          </ac:picMkLst>
        </pc:picChg>
        <pc:picChg chg="del">
          <ac:chgData name="ZAKARIA BEKKAR" userId="817c742b8f74fe09" providerId="LiveId" clId="{D50968FB-4182-476F-ADAF-11EB0C9A5124}" dt="2022-08-04T13:11:14.880" v="186" actId="478"/>
          <ac:picMkLst>
            <pc:docMk/>
            <pc:sldMk cId="1545631428" sldId="435"/>
            <ac:picMk id="6" creationId="{06A4E70E-7ED4-4247-83CE-93357ED0D988}"/>
          </ac:picMkLst>
        </pc:picChg>
      </pc:sldChg>
      <pc:sldChg chg="addSp delSp mod">
        <pc:chgData name="ZAKARIA BEKKAR" userId="817c742b8f74fe09" providerId="LiveId" clId="{D50968FB-4182-476F-ADAF-11EB0C9A5124}" dt="2022-08-04T13:11:28.475" v="189" actId="22"/>
        <pc:sldMkLst>
          <pc:docMk/>
          <pc:sldMk cId="90809184" sldId="436"/>
        </pc:sldMkLst>
        <pc:picChg chg="add">
          <ac:chgData name="ZAKARIA BEKKAR" userId="817c742b8f74fe09" providerId="LiveId" clId="{D50968FB-4182-476F-ADAF-11EB0C9A5124}" dt="2022-08-04T13:11:28.475" v="189" actId="22"/>
          <ac:picMkLst>
            <pc:docMk/>
            <pc:sldMk cId="90809184" sldId="436"/>
            <ac:picMk id="3" creationId="{B12DA618-3942-26FD-DA03-6C0B041FD309}"/>
          </ac:picMkLst>
        </pc:picChg>
        <pc:picChg chg="del">
          <ac:chgData name="ZAKARIA BEKKAR" userId="817c742b8f74fe09" providerId="LiveId" clId="{D50968FB-4182-476F-ADAF-11EB0C9A5124}" dt="2022-08-04T13:11:28.316" v="188" actId="478"/>
          <ac:picMkLst>
            <pc:docMk/>
            <pc:sldMk cId="90809184" sldId="436"/>
            <ac:picMk id="7" creationId="{B0D91DC0-AFA8-4112-BEEE-38BD7FE66031}"/>
          </ac:picMkLst>
        </pc:picChg>
      </pc:sldChg>
      <pc:sldChg chg="del">
        <pc:chgData name="ZAKARIA BEKKAR" userId="817c742b8f74fe09" providerId="LiveId" clId="{D50968FB-4182-476F-ADAF-11EB0C9A5124}" dt="2022-08-04T13:25:34.858" v="197" actId="2696"/>
        <pc:sldMkLst>
          <pc:docMk/>
          <pc:sldMk cId="2772612328" sldId="437"/>
        </pc:sldMkLst>
      </pc:sldChg>
      <pc:sldChg chg="addSp delSp mod">
        <pc:chgData name="ZAKARIA BEKKAR" userId="817c742b8f74fe09" providerId="LiveId" clId="{D50968FB-4182-476F-ADAF-11EB0C9A5124}" dt="2022-08-04T13:11:43.279" v="191" actId="22"/>
        <pc:sldMkLst>
          <pc:docMk/>
          <pc:sldMk cId="3312342321" sldId="438"/>
        </pc:sldMkLst>
        <pc:picChg chg="add">
          <ac:chgData name="ZAKARIA BEKKAR" userId="817c742b8f74fe09" providerId="LiveId" clId="{D50968FB-4182-476F-ADAF-11EB0C9A5124}" dt="2022-08-04T13:11:43.279" v="191" actId="22"/>
          <ac:picMkLst>
            <pc:docMk/>
            <pc:sldMk cId="3312342321" sldId="438"/>
            <ac:picMk id="3" creationId="{1D5FD27F-C256-E007-20AA-7EFEB4BD81A5}"/>
          </ac:picMkLst>
        </pc:picChg>
        <pc:picChg chg="del">
          <ac:chgData name="ZAKARIA BEKKAR" userId="817c742b8f74fe09" providerId="LiveId" clId="{D50968FB-4182-476F-ADAF-11EB0C9A5124}" dt="2022-08-04T13:11:43.128" v="190" actId="478"/>
          <ac:picMkLst>
            <pc:docMk/>
            <pc:sldMk cId="3312342321" sldId="438"/>
            <ac:picMk id="9" creationId="{70ABA686-38F4-4E89-A436-97DA54BA133B}"/>
          </ac:picMkLst>
        </pc:picChg>
      </pc:sldChg>
      <pc:sldChg chg="addSp delSp modSp mod">
        <pc:chgData name="ZAKARIA BEKKAR" userId="817c742b8f74fe09" providerId="LiveId" clId="{D50968FB-4182-476F-ADAF-11EB0C9A5124}" dt="2022-07-25T14:17:17.745" v="3" actId="1076"/>
        <pc:sldMkLst>
          <pc:docMk/>
          <pc:sldMk cId="2710786294" sldId="448"/>
        </pc:sldMkLst>
        <pc:picChg chg="add mod">
          <ac:chgData name="ZAKARIA BEKKAR" userId="817c742b8f74fe09" providerId="LiveId" clId="{D50968FB-4182-476F-ADAF-11EB0C9A5124}" dt="2022-07-25T14:17:17.745" v="3" actId="1076"/>
          <ac:picMkLst>
            <pc:docMk/>
            <pc:sldMk cId="2710786294" sldId="448"/>
            <ac:picMk id="3" creationId="{6E715FB2-1974-7165-5492-372C0CCC3789}"/>
          </ac:picMkLst>
        </pc:picChg>
        <pc:picChg chg="del">
          <ac:chgData name="ZAKARIA BEKKAR" userId="817c742b8f74fe09" providerId="LiveId" clId="{D50968FB-4182-476F-ADAF-11EB0C9A5124}" dt="2022-07-25T14:17:13.738" v="0" actId="478"/>
          <ac:picMkLst>
            <pc:docMk/>
            <pc:sldMk cId="2710786294" sldId="448"/>
            <ac:picMk id="5" creationId="{26D2F4A6-2C9D-5DB5-9404-C836F4D51365}"/>
          </ac:picMkLst>
        </pc:picChg>
      </pc:sldChg>
      <pc:sldChg chg="addSp delSp modSp mod">
        <pc:chgData name="ZAKARIA BEKKAR" userId="817c742b8f74fe09" providerId="LiveId" clId="{D50968FB-4182-476F-ADAF-11EB0C9A5124}" dt="2022-08-04T13:34:32.239" v="201" actId="22"/>
        <pc:sldMkLst>
          <pc:docMk/>
          <pc:sldMk cId="4173072462" sldId="449"/>
        </pc:sldMkLst>
        <pc:picChg chg="add del">
          <ac:chgData name="ZAKARIA BEKKAR" userId="817c742b8f74fe09" providerId="LiveId" clId="{D50968FB-4182-476F-ADAF-11EB0C9A5124}" dt="2022-08-04T13:34:32.011" v="200" actId="478"/>
          <ac:picMkLst>
            <pc:docMk/>
            <pc:sldMk cId="4173072462" sldId="449"/>
            <ac:picMk id="3" creationId="{00B86100-CA32-33BB-360F-3F88A1F9C88B}"/>
          </ac:picMkLst>
        </pc:picChg>
        <pc:picChg chg="del">
          <ac:chgData name="ZAKARIA BEKKAR" userId="817c742b8f74fe09" providerId="LiveId" clId="{D50968FB-4182-476F-ADAF-11EB0C9A5124}" dt="2022-07-25T14:18:26.695" v="5" actId="478"/>
          <ac:picMkLst>
            <pc:docMk/>
            <pc:sldMk cId="4173072462" sldId="449"/>
            <ac:picMk id="3" creationId="{59CF86C8-1B63-EA32-EFBC-450BCE203B91}"/>
          </ac:picMkLst>
        </pc:picChg>
        <pc:picChg chg="add del mod">
          <ac:chgData name="ZAKARIA BEKKAR" userId="817c742b8f74fe09" providerId="LiveId" clId="{D50968FB-4182-476F-ADAF-11EB0C9A5124}" dt="2022-08-04T13:34:19.421" v="198" actId="478"/>
          <ac:picMkLst>
            <pc:docMk/>
            <pc:sldMk cId="4173072462" sldId="449"/>
            <ac:picMk id="4" creationId="{164F7722-F7C5-F0D6-CBD1-78D81D5D9B3E}"/>
          </ac:picMkLst>
        </pc:picChg>
        <pc:picChg chg="add">
          <ac:chgData name="ZAKARIA BEKKAR" userId="817c742b8f74fe09" providerId="LiveId" clId="{D50968FB-4182-476F-ADAF-11EB0C9A5124}" dt="2022-08-04T13:34:32.239" v="201" actId="22"/>
          <ac:picMkLst>
            <pc:docMk/>
            <pc:sldMk cId="4173072462" sldId="449"/>
            <ac:picMk id="6" creationId="{101A25D0-7C0E-F3E6-785A-E821164987CB}"/>
          </ac:picMkLst>
        </pc:picChg>
      </pc:sldChg>
      <pc:sldChg chg="addSp delSp modSp mod">
        <pc:chgData name="ZAKARIA BEKKAR" userId="817c742b8f74fe09" providerId="LiveId" clId="{D50968FB-4182-476F-ADAF-11EB0C9A5124}" dt="2022-07-25T14:18:55.958" v="11" actId="1076"/>
        <pc:sldMkLst>
          <pc:docMk/>
          <pc:sldMk cId="2298281209" sldId="450"/>
        </pc:sldMkLst>
        <pc:picChg chg="add mod">
          <ac:chgData name="ZAKARIA BEKKAR" userId="817c742b8f74fe09" providerId="LiveId" clId="{D50968FB-4182-476F-ADAF-11EB0C9A5124}" dt="2022-07-25T14:18:55.958" v="11" actId="1076"/>
          <ac:picMkLst>
            <pc:docMk/>
            <pc:sldMk cId="2298281209" sldId="450"/>
            <ac:picMk id="3" creationId="{70AC49F0-7AB2-7A70-E62E-A9F8BFC68902}"/>
          </ac:picMkLst>
        </pc:picChg>
        <pc:picChg chg="del">
          <ac:chgData name="ZAKARIA BEKKAR" userId="817c742b8f74fe09" providerId="LiveId" clId="{D50968FB-4182-476F-ADAF-11EB0C9A5124}" dt="2022-07-25T14:18:51.770" v="8" actId="478"/>
          <ac:picMkLst>
            <pc:docMk/>
            <pc:sldMk cId="2298281209" sldId="450"/>
            <ac:picMk id="4" creationId="{D512BBC2-DD15-7B43-DD21-54AF639EFBD0}"/>
          </ac:picMkLst>
        </pc:picChg>
      </pc:sldChg>
      <pc:sldChg chg="addSp delSp modSp mod">
        <pc:chgData name="ZAKARIA BEKKAR" userId="817c742b8f74fe09" providerId="LiveId" clId="{D50968FB-4182-476F-ADAF-11EB0C9A5124}" dt="2022-07-25T14:19:15.107" v="15" actId="1076"/>
        <pc:sldMkLst>
          <pc:docMk/>
          <pc:sldMk cId="4070675714" sldId="451"/>
        </pc:sldMkLst>
        <pc:picChg chg="del">
          <ac:chgData name="ZAKARIA BEKKAR" userId="817c742b8f74fe09" providerId="LiveId" clId="{D50968FB-4182-476F-ADAF-11EB0C9A5124}" dt="2022-07-25T14:19:12.295" v="12" actId="478"/>
          <ac:picMkLst>
            <pc:docMk/>
            <pc:sldMk cId="4070675714" sldId="451"/>
            <ac:picMk id="3" creationId="{FA1A6C24-9183-062F-5518-9DC71EE21530}"/>
          </ac:picMkLst>
        </pc:picChg>
        <pc:picChg chg="add mod">
          <ac:chgData name="ZAKARIA BEKKAR" userId="817c742b8f74fe09" providerId="LiveId" clId="{D50968FB-4182-476F-ADAF-11EB0C9A5124}" dt="2022-07-25T14:19:15.107" v="15" actId="1076"/>
          <ac:picMkLst>
            <pc:docMk/>
            <pc:sldMk cId="4070675714" sldId="451"/>
            <ac:picMk id="4" creationId="{B42CA6BA-E1CF-7B9D-D89D-3D6F754F5185}"/>
          </ac:picMkLst>
        </pc:picChg>
      </pc:sldChg>
      <pc:sldChg chg="addSp delSp modSp mod">
        <pc:chgData name="ZAKARIA BEKKAR" userId="817c742b8f74fe09" providerId="LiveId" clId="{D50968FB-4182-476F-ADAF-11EB0C9A5124}" dt="2022-07-25T14:19:53.957" v="19" actId="1076"/>
        <pc:sldMkLst>
          <pc:docMk/>
          <pc:sldMk cId="1364077517" sldId="452"/>
        </pc:sldMkLst>
        <pc:picChg chg="add mod">
          <ac:chgData name="ZAKARIA BEKKAR" userId="817c742b8f74fe09" providerId="LiveId" clId="{D50968FB-4182-476F-ADAF-11EB0C9A5124}" dt="2022-07-25T14:19:53.957" v="19" actId="1076"/>
          <ac:picMkLst>
            <pc:docMk/>
            <pc:sldMk cId="1364077517" sldId="452"/>
            <ac:picMk id="3" creationId="{7C6E9926-C8AC-E02F-D6D2-2FA7C78DCFF8}"/>
          </ac:picMkLst>
        </pc:picChg>
        <pc:picChg chg="del">
          <ac:chgData name="ZAKARIA BEKKAR" userId="817c742b8f74fe09" providerId="LiveId" clId="{D50968FB-4182-476F-ADAF-11EB0C9A5124}" dt="2022-07-25T14:19:49.708" v="16" actId="478"/>
          <ac:picMkLst>
            <pc:docMk/>
            <pc:sldMk cId="1364077517" sldId="452"/>
            <ac:picMk id="4" creationId="{5422E3CC-4060-C404-9689-0ED2115FB686}"/>
          </ac:picMkLst>
        </pc:picChg>
      </pc:sldChg>
      <pc:sldChg chg="addSp delSp modSp mod">
        <pc:chgData name="ZAKARIA BEKKAR" userId="817c742b8f74fe09" providerId="LiveId" clId="{D50968FB-4182-476F-ADAF-11EB0C9A5124}" dt="2022-07-25T14:24:04.849" v="31" actId="1076"/>
        <pc:sldMkLst>
          <pc:docMk/>
          <pc:sldMk cId="4245675828" sldId="453"/>
        </pc:sldMkLst>
        <pc:picChg chg="mod">
          <ac:chgData name="ZAKARIA BEKKAR" userId="817c742b8f74fe09" providerId="LiveId" clId="{D50968FB-4182-476F-ADAF-11EB0C9A5124}" dt="2022-07-25T14:24:04.849" v="31" actId="1076"/>
          <ac:picMkLst>
            <pc:docMk/>
            <pc:sldMk cId="4245675828" sldId="453"/>
            <ac:picMk id="3" creationId="{7D625E99-ED3B-7032-F70A-38BF9D1F9D38}"/>
          </ac:picMkLst>
        </pc:picChg>
        <pc:picChg chg="mod">
          <ac:chgData name="ZAKARIA BEKKAR" userId="817c742b8f74fe09" providerId="LiveId" clId="{D50968FB-4182-476F-ADAF-11EB0C9A5124}" dt="2022-07-25T14:24:02.966" v="30" actId="1076"/>
          <ac:picMkLst>
            <pc:docMk/>
            <pc:sldMk cId="4245675828" sldId="453"/>
            <ac:picMk id="6" creationId="{13865687-3F22-DE6C-5392-A4E8B21A4030}"/>
          </ac:picMkLst>
        </pc:picChg>
        <pc:picChg chg="del">
          <ac:chgData name="ZAKARIA BEKKAR" userId="817c742b8f74fe09" providerId="LiveId" clId="{D50968FB-4182-476F-ADAF-11EB0C9A5124}" dt="2022-07-25T14:23:54.310" v="28" actId="478"/>
          <ac:picMkLst>
            <pc:docMk/>
            <pc:sldMk cId="4245675828" sldId="453"/>
            <ac:picMk id="8" creationId="{ED9325EE-C170-E115-B2B2-DBF6694CDC9E}"/>
          </ac:picMkLst>
        </pc:picChg>
        <pc:picChg chg="mod">
          <ac:chgData name="ZAKARIA BEKKAR" userId="817c742b8f74fe09" providerId="LiveId" clId="{D50968FB-4182-476F-ADAF-11EB0C9A5124}" dt="2022-07-25T14:23:56.666" v="29" actId="1076"/>
          <ac:picMkLst>
            <pc:docMk/>
            <pc:sldMk cId="4245675828" sldId="453"/>
            <ac:picMk id="10" creationId="{2CA0D5CA-A4ED-1409-1454-F7FFC6BED707}"/>
          </ac:picMkLst>
        </pc:picChg>
        <pc:picChg chg="add mod">
          <ac:chgData name="ZAKARIA BEKKAR" userId="817c742b8f74fe09" providerId="LiveId" clId="{D50968FB-4182-476F-ADAF-11EB0C9A5124}" dt="2022-07-25T14:23:28.324" v="27" actId="1076"/>
          <ac:picMkLst>
            <pc:docMk/>
            <pc:sldMk cId="4245675828" sldId="453"/>
            <ac:picMk id="1026" creationId="{9B3CEE05-5B33-2CD2-75CF-F27C7E342C7A}"/>
          </ac:picMkLst>
        </pc:picChg>
        <pc:picChg chg="del">
          <ac:chgData name="ZAKARIA BEKKAR" userId="817c742b8f74fe09" providerId="LiveId" clId="{D50968FB-4182-476F-ADAF-11EB0C9A5124}" dt="2022-07-25T14:23:21.888" v="25" actId="478"/>
          <ac:picMkLst>
            <pc:docMk/>
            <pc:sldMk cId="4245675828" sldId="453"/>
            <ac:picMk id="3074" creationId="{ACBB59B3-68AF-D049-0F2C-0899D4372A94}"/>
          </ac:picMkLst>
        </pc:picChg>
      </pc:sldChg>
      <pc:sldChg chg="addSp delSp modSp mod">
        <pc:chgData name="ZAKARIA BEKKAR" userId="817c742b8f74fe09" providerId="LiveId" clId="{D50968FB-4182-476F-ADAF-11EB0C9A5124}" dt="2022-08-04T12:38:49.952" v="82" actId="1076"/>
        <pc:sldMkLst>
          <pc:docMk/>
          <pc:sldMk cId="1087935975" sldId="454"/>
        </pc:sldMkLst>
        <pc:picChg chg="del">
          <ac:chgData name="ZAKARIA BEKKAR" userId="817c742b8f74fe09" providerId="LiveId" clId="{D50968FB-4182-476F-ADAF-11EB0C9A5124}" dt="2022-08-04T12:38:25.242" v="78" actId="478"/>
          <ac:picMkLst>
            <pc:docMk/>
            <pc:sldMk cId="1087935975" sldId="454"/>
            <ac:picMk id="3" creationId="{57F686B2-A313-EAAA-28DA-D646D737ED1A}"/>
          </ac:picMkLst>
        </pc:picChg>
        <pc:picChg chg="add del">
          <ac:chgData name="ZAKARIA BEKKAR" userId="817c742b8f74fe09" providerId="LiveId" clId="{D50968FB-4182-476F-ADAF-11EB0C9A5124}" dt="2022-08-04T12:38:48.091" v="80" actId="478"/>
          <ac:picMkLst>
            <pc:docMk/>
            <pc:sldMk cId="1087935975" sldId="454"/>
            <ac:picMk id="4" creationId="{7C16FB80-ED9D-2704-C7B3-9D5CBBE4266D}"/>
          </ac:picMkLst>
        </pc:picChg>
        <pc:picChg chg="add mod">
          <ac:chgData name="ZAKARIA BEKKAR" userId="817c742b8f74fe09" providerId="LiveId" clId="{D50968FB-4182-476F-ADAF-11EB0C9A5124}" dt="2022-08-04T12:38:49.952" v="82" actId="1076"/>
          <ac:picMkLst>
            <pc:docMk/>
            <pc:sldMk cId="1087935975" sldId="454"/>
            <ac:picMk id="6" creationId="{DAA5096B-1B98-0172-5ED7-7982B70AEFA8}"/>
          </ac:picMkLst>
        </pc:picChg>
      </pc:sldChg>
      <pc:sldChg chg="addSp delSp mod">
        <pc:chgData name="ZAKARIA BEKKAR" userId="817c742b8f74fe09" providerId="LiveId" clId="{D50968FB-4182-476F-ADAF-11EB0C9A5124}" dt="2022-08-04T12:39:09.895" v="84" actId="22"/>
        <pc:sldMkLst>
          <pc:docMk/>
          <pc:sldMk cId="1891450158" sldId="455"/>
        </pc:sldMkLst>
        <pc:picChg chg="add">
          <ac:chgData name="ZAKARIA BEKKAR" userId="817c742b8f74fe09" providerId="LiveId" clId="{D50968FB-4182-476F-ADAF-11EB0C9A5124}" dt="2022-08-04T12:39:09.895" v="84" actId="22"/>
          <ac:picMkLst>
            <pc:docMk/>
            <pc:sldMk cId="1891450158" sldId="455"/>
            <ac:picMk id="3" creationId="{D132423D-B5C4-A699-BE70-1CC1371150BD}"/>
          </ac:picMkLst>
        </pc:picChg>
        <pc:picChg chg="del">
          <ac:chgData name="ZAKARIA BEKKAR" userId="817c742b8f74fe09" providerId="LiveId" clId="{D50968FB-4182-476F-ADAF-11EB0C9A5124}" dt="2022-08-04T12:38:52.779" v="83" actId="478"/>
          <ac:picMkLst>
            <pc:docMk/>
            <pc:sldMk cId="1891450158" sldId="455"/>
            <ac:picMk id="4" creationId="{66CC7E10-344A-C5B7-A433-13D1AE5FC816}"/>
          </ac:picMkLst>
        </pc:picChg>
      </pc:sldChg>
      <pc:sldChg chg="addSp delSp mod">
        <pc:chgData name="ZAKARIA BEKKAR" userId="817c742b8f74fe09" providerId="LiveId" clId="{D50968FB-4182-476F-ADAF-11EB0C9A5124}" dt="2022-08-04T13:05:40.836" v="155" actId="22"/>
        <pc:sldMkLst>
          <pc:docMk/>
          <pc:sldMk cId="1719099084" sldId="456"/>
        </pc:sldMkLst>
        <pc:picChg chg="add">
          <ac:chgData name="ZAKARIA BEKKAR" userId="817c742b8f74fe09" providerId="LiveId" clId="{D50968FB-4182-476F-ADAF-11EB0C9A5124}" dt="2022-08-04T13:05:40.836" v="155" actId="22"/>
          <ac:picMkLst>
            <pc:docMk/>
            <pc:sldMk cId="1719099084" sldId="456"/>
            <ac:picMk id="3" creationId="{06C8D940-0F0D-7A2C-F722-06085D3D6B3B}"/>
          </ac:picMkLst>
        </pc:picChg>
        <pc:picChg chg="del">
          <ac:chgData name="ZAKARIA BEKKAR" userId="817c742b8f74fe09" providerId="LiveId" clId="{D50968FB-4182-476F-ADAF-11EB0C9A5124}" dt="2022-08-04T13:05:39.252" v="154" actId="478"/>
          <ac:picMkLst>
            <pc:docMk/>
            <pc:sldMk cId="1719099084" sldId="456"/>
            <ac:picMk id="5" creationId="{74B52336-605D-226C-E9DD-E96A3C959FD2}"/>
          </ac:picMkLst>
        </pc:picChg>
      </pc:sldChg>
      <pc:sldChg chg="addSp delSp mod">
        <pc:chgData name="ZAKARIA BEKKAR" userId="817c742b8f74fe09" providerId="LiveId" clId="{D50968FB-4182-476F-ADAF-11EB0C9A5124}" dt="2022-08-04T13:05:55.398" v="157" actId="22"/>
        <pc:sldMkLst>
          <pc:docMk/>
          <pc:sldMk cId="3352743730" sldId="457"/>
        </pc:sldMkLst>
        <pc:picChg chg="add">
          <ac:chgData name="ZAKARIA BEKKAR" userId="817c742b8f74fe09" providerId="LiveId" clId="{D50968FB-4182-476F-ADAF-11EB0C9A5124}" dt="2022-08-04T13:05:55.398" v="157" actId="22"/>
          <ac:picMkLst>
            <pc:docMk/>
            <pc:sldMk cId="3352743730" sldId="457"/>
            <ac:picMk id="3" creationId="{DFB8E2AE-FCE7-180D-3FAE-8430E6E4ACD9}"/>
          </ac:picMkLst>
        </pc:picChg>
        <pc:picChg chg="del">
          <ac:chgData name="ZAKARIA BEKKAR" userId="817c742b8f74fe09" providerId="LiveId" clId="{D50968FB-4182-476F-ADAF-11EB0C9A5124}" dt="2022-08-04T13:05:46.464" v="156" actId="478"/>
          <ac:picMkLst>
            <pc:docMk/>
            <pc:sldMk cId="3352743730" sldId="457"/>
            <ac:picMk id="5" creationId="{92827BCE-C616-8301-6A9B-D9A540AA6BF2}"/>
          </ac:picMkLst>
        </pc:picChg>
      </pc:sldChg>
      <pc:sldChg chg="addSp delSp modSp mod">
        <pc:chgData name="ZAKARIA BEKKAR" userId="817c742b8f74fe09" providerId="LiveId" clId="{D50968FB-4182-476F-ADAF-11EB0C9A5124}" dt="2022-07-25T14:20:26.409" v="24" actId="1076"/>
        <pc:sldMkLst>
          <pc:docMk/>
          <pc:sldMk cId="3788686627" sldId="564"/>
        </pc:sldMkLst>
        <pc:picChg chg="add mod">
          <ac:chgData name="ZAKARIA BEKKAR" userId="817c742b8f74fe09" providerId="LiveId" clId="{D50968FB-4182-476F-ADAF-11EB0C9A5124}" dt="2022-07-25T14:20:26.409" v="24" actId="1076"/>
          <ac:picMkLst>
            <pc:docMk/>
            <pc:sldMk cId="3788686627" sldId="564"/>
            <ac:picMk id="3" creationId="{9EC6F9AB-C63B-023D-7D62-0812A3C6E7AA}"/>
          </ac:picMkLst>
        </pc:picChg>
        <pc:picChg chg="del">
          <ac:chgData name="ZAKARIA BEKKAR" userId="817c742b8f74fe09" providerId="LiveId" clId="{D50968FB-4182-476F-ADAF-11EB0C9A5124}" dt="2022-07-25T14:20:22.810" v="20" actId="478"/>
          <ac:picMkLst>
            <pc:docMk/>
            <pc:sldMk cId="3788686627" sldId="564"/>
            <ac:picMk id="5" creationId="{71EFEFC2-2FD8-79EE-5EC4-40021397E9C4}"/>
          </ac:picMkLst>
        </pc:picChg>
      </pc:sldChg>
      <pc:sldChg chg="addSp delSp">
        <pc:chgData name="ZAKARIA BEKKAR" userId="817c742b8f74fe09" providerId="LiveId" clId="{D50968FB-4182-476F-ADAF-11EB0C9A5124}" dt="2022-07-25T14:25:31.755" v="33"/>
        <pc:sldMkLst>
          <pc:docMk/>
          <pc:sldMk cId="885510169" sldId="565"/>
        </pc:sldMkLst>
        <pc:picChg chg="del">
          <ac:chgData name="ZAKARIA BEKKAR" userId="817c742b8f74fe09" providerId="LiveId" clId="{D50968FB-4182-476F-ADAF-11EB0C9A5124}" dt="2022-07-25T14:25:31.512" v="32" actId="478"/>
          <ac:picMkLst>
            <pc:docMk/>
            <pc:sldMk cId="885510169" sldId="565"/>
            <ac:picMk id="2" creationId="{425C2271-4E7C-AEA5-DBF7-FCF68C015954}"/>
          </ac:picMkLst>
        </pc:picChg>
        <pc:picChg chg="add">
          <ac:chgData name="ZAKARIA BEKKAR" userId="817c742b8f74fe09" providerId="LiveId" clId="{D50968FB-4182-476F-ADAF-11EB0C9A5124}" dt="2022-07-25T14:25:31.755" v="33"/>
          <ac:picMkLst>
            <pc:docMk/>
            <pc:sldMk cId="885510169" sldId="565"/>
            <ac:picMk id="2050" creationId="{E84F220E-2331-4E55-A58A-15F0519FDF28}"/>
          </ac:picMkLst>
        </pc:picChg>
      </pc:sldChg>
      <pc:sldChg chg="addSp delSp add mod">
        <pc:chgData name="ZAKARIA BEKKAR" userId="817c742b8f74fe09" providerId="LiveId" clId="{D50968FB-4182-476F-ADAF-11EB0C9A5124}" dt="2022-08-04T13:21:16.743" v="196" actId="22"/>
        <pc:sldMkLst>
          <pc:docMk/>
          <pc:sldMk cId="1401878084" sldId="566"/>
        </pc:sldMkLst>
        <pc:picChg chg="del">
          <ac:chgData name="ZAKARIA BEKKAR" userId="817c742b8f74fe09" providerId="LiveId" clId="{D50968FB-4182-476F-ADAF-11EB0C9A5124}" dt="2022-08-04T13:21:06.407" v="195" actId="478"/>
          <ac:picMkLst>
            <pc:docMk/>
            <pc:sldMk cId="1401878084" sldId="566"/>
            <ac:picMk id="3" creationId="{9301F0BE-9655-980F-97D1-FDB56EF39C0C}"/>
          </ac:picMkLst>
        </pc:picChg>
        <pc:picChg chg="add">
          <ac:chgData name="ZAKARIA BEKKAR" userId="817c742b8f74fe09" providerId="LiveId" clId="{D50968FB-4182-476F-ADAF-11EB0C9A5124}" dt="2022-08-04T13:21:16.743" v="196" actId="22"/>
          <ac:picMkLst>
            <pc:docMk/>
            <pc:sldMk cId="1401878084" sldId="566"/>
            <ac:picMk id="4" creationId="{AA681FCA-E788-EDE5-184F-323EA19625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D9D43BF0-76AD-47DF-AF92-AE880CCEC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Répertoire des visualisations de données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F786DB7-8B36-84FF-F369-F87A53282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 POPUP</a:t>
            </a:r>
          </a:p>
        </p:txBody>
      </p:sp>
    </p:spTree>
    <p:extLst>
      <p:ext uri="{BB962C8B-B14F-4D97-AF65-F5344CB8AC3E}">
        <p14:creationId xmlns:p14="http://schemas.microsoft.com/office/powerpoint/2010/main" val="249044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84F220E-2331-4E55-A58A-15F0519F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614363"/>
            <a:ext cx="9182100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101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AME_vs_CMUC (2)">
            <a:extLst>
              <a:ext uri="{FF2B5EF4-FFF2-40B4-BE49-F238E27FC236}">
                <a16:creationId xmlns:a16="http://schemas.microsoft.com/office/drawing/2014/main" id="{263C484C-9657-41ED-8485-03A673C8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933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CMUC_vs_AMO">
            <a:extLst>
              <a:ext uri="{FF2B5EF4-FFF2-40B4-BE49-F238E27FC236}">
                <a16:creationId xmlns:a16="http://schemas.microsoft.com/office/drawing/2014/main" id="{3DD84AC6-ACA7-419B-84B5-AF948D90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523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CMUC_vs_AMO (2)">
            <a:extLst>
              <a:ext uri="{FF2B5EF4-FFF2-40B4-BE49-F238E27FC236}">
                <a16:creationId xmlns:a16="http://schemas.microsoft.com/office/drawing/2014/main" id="{4F84299A-1BF0-4EBE-B219-FB23DCC7E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239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UV_vs_AME">
            <a:extLst>
              <a:ext uri="{FF2B5EF4-FFF2-40B4-BE49-F238E27FC236}">
                <a16:creationId xmlns:a16="http://schemas.microsoft.com/office/drawing/2014/main" id="{5B6696FA-8467-474C-8BDA-E2E199E1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3812"/>
            <a:ext cx="89154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334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UV_vs_AME (2)">
            <a:extLst>
              <a:ext uri="{FF2B5EF4-FFF2-40B4-BE49-F238E27FC236}">
                <a16:creationId xmlns:a16="http://schemas.microsoft.com/office/drawing/2014/main" id="{96AA7552-6F63-4554-AD1C-DB2B80538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0"/>
            <a:ext cx="808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81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UV_vs_AMO">
            <a:extLst>
              <a:ext uri="{FF2B5EF4-FFF2-40B4-BE49-F238E27FC236}">
                <a16:creationId xmlns:a16="http://schemas.microsoft.com/office/drawing/2014/main" id="{6B360AFB-3141-4BC9-ADD7-2EFD42E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3812"/>
            <a:ext cx="89154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72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UV_vs_AMO (2)">
            <a:extLst>
              <a:ext uri="{FF2B5EF4-FFF2-40B4-BE49-F238E27FC236}">
                <a16:creationId xmlns:a16="http://schemas.microsoft.com/office/drawing/2014/main" id="{B83877FB-850C-4AAD-8114-B5A274CD7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0"/>
            <a:ext cx="808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1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UV_vs_CMUC">
            <a:extLst>
              <a:ext uri="{FF2B5EF4-FFF2-40B4-BE49-F238E27FC236}">
                <a16:creationId xmlns:a16="http://schemas.microsoft.com/office/drawing/2014/main" id="{6DEC1A97-EA44-45FF-8F10-F063A300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961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UV_vs_CMUC (2)">
            <a:extLst>
              <a:ext uri="{FF2B5EF4-FFF2-40B4-BE49-F238E27FC236}">
                <a16:creationId xmlns:a16="http://schemas.microsoft.com/office/drawing/2014/main" id="{A21CAF56-362C-44DE-8F09-A5B82EA2C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290512"/>
            <a:ext cx="118967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503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994887" cy="1325563"/>
          </a:xfrm>
        </p:spPr>
        <p:txBody>
          <a:bodyPr/>
          <a:lstStyle/>
          <a:p>
            <a:r>
              <a:rPr lang="fr-FR" dirty="0"/>
              <a:t>Analyse Dynamique</a:t>
            </a:r>
          </a:p>
        </p:txBody>
      </p:sp>
    </p:spTree>
    <p:extLst>
      <p:ext uri="{BB962C8B-B14F-4D97-AF65-F5344CB8AC3E}">
        <p14:creationId xmlns:p14="http://schemas.microsoft.com/office/powerpoint/2010/main" val="391813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1" y="2518945"/>
            <a:ext cx="4225436" cy="1325563"/>
          </a:xfrm>
        </p:spPr>
        <p:txBody>
          <a:bodyPr/>
          <a:lstStyle/>
          <a:p>
            <a:r>
              <a:rPr lang="fr-FR" dirty="0"/>
              <a:t>Analyse Statique</a:t>
            </a:r>
          </a:p>
        </p:txBody>
      </p:sp>
    </p:spTree>
    <p:extLst>
      <p:ext uri="{BB962C8B-B14F-4D97-AF65-F5344CB8AC3E}">
        <p14:creationId xmlns:p14="http://schemas.microsoft.com/office/powerpoint/2010/main" val="37826195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851F7C4-9D9F-986D-F08D-2900F3D0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18" y="0"/>
            <a:ext cx="7493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70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E3A36D3-7437-3232-2F4D-2025582D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794" y="0"/>
            <a:ext cx="681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5B2F2B3-1D46-72B8-AEE3-4B9D81E3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74" y="0"/>
            <a:ext cx="713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E9CAF6-BAB1-8923-1210-BA647CDF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97" y="0"/>
            <a:ext cx="8207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CD515A-CCF6-9F0F-F2D9-A8B85899F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05" y="0"/>
            <a:ext cx="9230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A5DE55A-E1CE-C3D7-DC95-499EE8EE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7" y="0"/>
            <a:ext cx="9449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6C8D940-0F0D-7A2C-F722-06085D3D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948" y="0"/>
            <a:ext cx="7450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990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B8E2AE-FCE7-180D-3FAE-8430E6E4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948" y="0"/>
            <a:ext cx="7450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437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301F0BE-9655-980F-97D1-FDB56EF3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74" y="0"/>
            <a:ext cx="713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A681FCA-E788-EDE5-184F-323EA196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794" y="0"/>
            <a:ext cx="681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7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A04591-4F6F-451D-49DE-8A15B34AA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93"/>
            <a:ext cx="12192000" cy="670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354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0FFCC8-258E-43DC-8CBF-2A4043C04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74" y="0"/>
            <a:ext cx="713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70ADF8D-B31B-B390-E477-538FB1F9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74" y="0"/>
            <a:ext cx="713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29157F-418E-76D4-7311-38173D865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69" y="0"/>
            <a:ext cx="9270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B78DA1-D297-5B3B-3145-5B05C22DA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81" y="0"/>
            <a:ext cx="8939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6E94168-8AEE-1F0B-0ACB-7130CCCE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4" y="0"/>
            <a:ext cx="824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3454E3-0131-5F56-BBDB-0EA6D6E3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4" y="0"/>
            <a:ext cx="824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CEA079-F3E9-CB61-5995-8BDA2BA0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12" y="0"/>
            <a:ext cx="786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BD9CD1A-9231-9893-76E3-3C28268B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79" y="0"/>
            <a:ext cx="7183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994887" cy="1325563"/>
          </a:xfrm>
        </p:spPr>
        <p:txBody>
          <a:bodyPr/>
          <a:lstStyle/>
          <a:p>
            <a:r>
              <a:rPr lang="fr-FR" dirty="0"/>
              <a:t>Analyse Spatiale</a:t>
            </a:r>
          </a:p>
        </p:txBody>
      </p:sp>
    </p:spTree>
    <p:extLst>
      <p:ext uri="{BB962C8B-B14F-4D97-AF65-F5344CB8AC3E}">
        <p14:creationId xmlns:p14="http://schemas.microsoft.com/office/powerpoint/2010/main" val="30663187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32E3614-CE51-91C3-BA12-526314C89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75909"/>
            <a:ext cx="11583404" cy="67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6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7C0E52-A941-1D62-0C51-992761BC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285"/>
            <a:ext cx="12192000" cy="602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534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0B2E38D-36AC-F3DF-4D39-7EB18829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75909"/>
            <a:ext cx="11583404" cy="67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62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CF4B666-36F8-8518-347E-F6855202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75909"/>
            <a:ext cx="11583404" cy="67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732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05D39B3-BF13-63B2-EF68-CFD9A4FB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380736"/>
            <a:ext cx="7620660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14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12DA618-3942-26FD-DA03-6C0B041F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380736"/>
            <a:ext cx="7620660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1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5FD27F-C256-E007-20AA-7EFEB4BD8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380736"/>
            <a:ext cx="7620660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23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875069" cy="1325563"/>
          </a:xfrm>
        </p:spPr>
        <p:txBody>
          <a:bodyPr/>
          <a:lstStyle/>
          <a:p>
            <a:r>
              <a:rPr lang="fr-FR" dirty="0"/>
              <a:t>Analyses détaillées</a:t>
            </a:r>
          </a:p>
        </p:txBody>
      </p:sp>
    </p:spTree>
    <p:extLst>
      <p:ext uri="{BB962C8B-B14F-4D97-AF65-F5344CB8AC3E}">
        <p14:creationId xmlns:p14="http://schemas.microsoft.com/office/powerpoint/2010/main" val="15579854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Cristallin</a:t>
            </a:r>
          </a:p>
        </p:txBody>
      </p:sp>
    </p:spTree>
    <p:extLst>
      <p:ext uri="{BB962C8B-B14F-4D97-AF65-F5344CB8AC3E}">
        <p14:creationId xmlns:p14="http://schemas.microsoft.com/office/powerpoint/2010/main" val="12520418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603D0-D525-EF1B-CBE7-B0BA1A18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417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7291DC2-1C25-4420-4850-2BD0B534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9016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66A2D85-DA52-A13C-5F60-4FC59F76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02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399D62-5636-9127-1116-7745FAC4C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19"/>
            <a:ext cx="12192000" cy="66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724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9C70BF5-7937-37CF-F993-016EA744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500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01C138D-5530-C104-26F4-B0E2236C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880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226F77F-862B-6314-802D-AB6A7390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411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6374AD1-FB52-8DF8-A3E2-931BBB7B9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516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092F1E7-0EFE-5376-70B3-1F8DFC76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411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E1E7B6C-A80F-90CF-9D11-A9F6B43C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0544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089A694-ABF5-1FDF-68BF-3AC6B35D8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3994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02CCC4D-99DB-E1DE-DE24-162139611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6345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35FD7C7-5CF0-AC07-BAD9-E499FF31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0234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274A6AD-50F2-186E-C35D-6F902265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37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9D47CF-9AA4-9A60-AE5D-49231BCF9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19"/>
            <a:ext cx="12192000" cy="66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09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8F754B8-C028-0883-E4C0-A6B91A3D6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2682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Hémodialyses</a:t>
            </a:r>
          </a:p>
        </p:txBody>
      </p:sp>
    </p:spTree>
    <p:extLst>
      <p:ext uri="{BB962C8B-B14F-4D97-AF65-F5344CB8AC3E}">
        <p14:creationId xmlns:p14="http://schemas.microsoft.com/office/powerpoint/2010/main" val="14781262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886C403-62EB-731D-4C29-27F5ABF6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0398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422B658D-98AB-FCA8-AE4C-83BC73EF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894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5B2F004-B994-A6F6-0FD2-BA268DE4B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2243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89E370AA-29C1-1197-4188-55B5EFCAF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076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A0A128FD-A28F-115A-0F31-B2E54ABA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9420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A525E978-B4C6-B96D-9B55-B3F58DF4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3270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F978CE3-3B3D-ECEC-84FC-4CBA294C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211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A8F89715-D03F-5D9F-2A37-15ECE0CA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8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1D2D81-DF3D-EF96-7BF8-A0F2BFF7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39" y="0"/>
            <a:ext cx="11606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550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E55C7A9A-A06C-694F-7246-24E017D8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6281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18898BAF-4753-AD12-0E71-E7538A2F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1600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7210758-2340-FCA8-4453-C51DBB73A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4723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1094044D-5E74-BA1C-35E5-7664BB13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1891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3517056E-49D7-E700-20C6-6C8C18FB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913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F815CE4-5016-3C6F-1B44-5F54DFE6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1930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Nouveau-nés sans complications</a:t>
            </a:r>
          </a:p>
        </p:txBody>
      </p:sp>
    </p:spTree>
    <p:extLst>
      <p:ext uri="{BB962C8B-B14F-4D97-AF65-F5344CB8AC3E}">
        <p14:creationId xmlns:p14="http://schemas.microsoft.com/office/powerpoint/2010/main" val="85040571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8563241C-771A-65F6-6D7E-8C8C0FA6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4282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4EE68A88-C069-C6F3-A369-792D288A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676275"/>
            <a:ext cx="856297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0089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6D27E825-7D93-6CE7-9144-4EB5C9EF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547688"/>
            <a:ext cx="81915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7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7A1D0E-01BA-76A3-9AD9-6F8C1DF5C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6" y="0"/>
            <a:ext cx="11624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359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D9D9196C-ED66-FD80-39FF-8E05CED3F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82515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AFEFE277-6197-0E62-5A54-ADB15BC2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80093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B22A5410-0067-35BB-BA50-709024C72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243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017C0AD7-312B-3A52-538C-D43ACDFA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0"/>
            <a:ext cx="918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24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72C090F5-A650-7985-7826-6FB3BC29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608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19B9EF13-F909-28B5-EEFE-DD364251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756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Nouveau-nés avec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1623253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C1D3A83D-69A1-F1F9-54B6-0341323B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23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6D158570-2C79-CF54-ED88-E14C2AD8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676275"/>
            <a:ext cx="862012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34092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5FDD0417-7F55-B919-E664-EE475BD7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8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EF3710-5125-566B-F838-1C43041A0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6" y="0"/>
            <a:ext cx="11624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2593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F02260F3-3CDE-C53B-8076-0C29344B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3175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1D72AC48-A727-A888-4CAD-B2DB4FAD4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4725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43B6990B-4061-062C-3B9E-9AED7DC4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510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FC888D60-58EF-8287-A029-9334FD30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372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8BAD05A0-ACA7-26CD-927B-F358EB53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71550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1042A71E-A327-6E0C-EEF2-92B5C785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2224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Césariennes avec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67106648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5812452C-FEAC-26F4-41BA-1D5EE6C8E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547688"/>
            <a:ext cx="8220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1564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D346DD4D-8086-526E-0BA5-AB7CBBE1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676275"/>
            <a:ext cx="862012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3697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06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9ED19D-49CB-E981-0C10-9F527A8D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6" y="0"/>
            <a:ext cx="11624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492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6" name="Picture 2">
            <a:extLst>
              <a:ext uri="{FF2B5EF4-FFF2-40B4-BE49-F238E27FC236}">
                <a16:creationId xmlns:a16="http://schemas.microsoft.com/office/drawing/2014/main" id="{3F702453-0ADF-F10C-D26E-32022BB2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47688"/>
            <a:ext cx="92202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804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>
            <a:extLst>
              <a:ext uri="{FF2B5EF4-FFF2-40B4-BE49-F238E27FC236}">
                <a16:creationId xmlns:a16="http://schemas.microsoft.com/office/drawing/2014/main" id="{FCD1BAAE-96C5-61C1-7FD5-F4F614B1A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2476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Picture 2">
            <a:extLst>
              <a:ext uri="{FF2B5EF4-FFF2-40B4-BE49-F238E27FC236}">
                <a16:creationId xmlns:a16="http://schemas.microsoft.com/office/drawing/2014/main" id="{61726002-D541-87E7-0FDA-232141D5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547688"/>
            <a:ext cx="88868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633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8" name="Picture 2">
            <a:extLst>
              <a:ext uri="{FF2B5EF4-FFF2-40B4-BE49-F238E27FC236}">
                <a16:creationId xmlns:a16="http://schemas.microsoft.com/office/drawing/2014/main" id="{03AC5433-A61C-D36F-DEE6-B880E823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547688"/>
            <a:ext cx="88773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773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2" name="Picture 2">
            <a:extLst>
              <a:ext uri="{FF2B5EF4-FFF2-40B4-BE49-F238E27FC236}">
                <a16:creationId xmlns:a16="http://schemas.microsoft.com/office/drawing/2014/main" id="{E3A61983-D8F2-E3A8-6A5F-611C816B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0"/>
            <a:ext cx="946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0380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>
            <a:extLst>
              <a:ext uri="{FF2B5EF4-FFF2-40B4-BE49-F238E27FC236}">
                <a16:creationId xmlns:a16="http://schemas.microsoft.com/office/drawing/2014/main" id="{3FA3EF39-B948-65F9-1FA8-E2A3758F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0"/>
            <a:ext cx="946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312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>
            <a:extLst>
              <a:ext uri="{FF2B5EF4-FFF2-40B4-BE49-F238E27FC236}">
                <a16:creationId xmlns:a16="http://schemas.microsoft.com/office/drawing/2014/main" id="{207936DE-2FD5-3ADE-A9C7-991ED3AC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240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4" name="Picture 2">
            <a:extLst>
              <a:ext uri="{FF2B5EF4-FFF2-40B4-BE49-F238E27FC236}">
                <a16:creationId xmlns:a16="http://schemas.microsoft.com/office/drawing/2014/main" id="{1806390D-3066-D052-4313-296F6F36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891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Picture 2">
            <a:extLst>
              <a:ext uri="{FF2B5EF4-FFF2-40B4-BE49-F238E27FC236}">
                <a16:creationId xmlns:a16="http://schemas.microsoft.com/office/drawing/2014/main" id="{CCB1A350-C1F4-8043-7CE1-4973B38F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5190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2" name="Picture 2">
            <a:extLst>
              <a:ext uri="{FF2B5EF4-FFF2-40B4-BE49-F238E27FC236}">
                <a16:creationId xmlns:a16="http://schemas.microsoft.com/office/drawing/2014/main" id="{A6D1A587-F9CF-7293-2C77-E7D5E1F5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8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875069" cy="1325563"/>
          </a:xfrm>
        </p:spPr>
        <p:txBody>
          <a:bodyPr/>
          <a:lstStyle/>
          <a:p>
            <a:r>
              <a:rPr lang="fr-FR" dirty="0"/>
              <a:t>Statistiques globales</a:t>
            </a:r>
          </a:p>
        </p:txBody>
      </p:sp>
    </p:spTree>
    <p:extLst>
      <p:ext uri="{BB962C8B-B14F-4D97-AF65-F5344CB8AC3E}">
        <p14:creationId xmlns:p14="http://schemas.microsoft.com/office/powerpoint/2010/main" val="2862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5D4B8A-1CA5-0B9D-9A52-41E3B389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881" y="0"/>
            <a:ext cx="3930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FAB7CD02-B8D7-D353-CDBD-1C656466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66619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>
            <a:extLst>
              <a:ext uri="{FF2B5EF4-FFF2-40B4-BE49-F238E27FC236}">
                <a16:creationId xmlns:a16="http://schemas.microsoft.com/office/drawing/2014/main" id="{7BB50EBC-64FD-1E1D-5407-AABC1862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443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A4D60F2A-7B19-699A-3BC7-CAD6E4ADF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055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37CAD2FC-87C1-BCB1-5F39-1C43CB85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0292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8095BE1D-D726-1A84-C6BE-B7A51333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8246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>
            <a:extLst>
              <a:ext uri="{FF2B5EF4-FFF2-40B4-BE49-F238E27FC236}">
                <a16:creationId xmlns:a16="http://schemas.microsoft.com/office/drawing/2014/main" id="{BDD9C2EC-532F-7712-6B13-42D9DCCD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266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:a16="http://schemas.microsoft.com/office/drawing/2014/main" id="{A56767A5-6526-B825-1BD0-6498E2D1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128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>
            <a:extLst>
              <a:ext uri="{FF2B5EF4-FFF2-40B4-BE49-F238E27FC236}">
                <a16:creationId xmlns:a16="http://schemas.microsoft.com/office/drawing/2014/main" id="{9A770187-78A2-A749-FE9B-AC02D72C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04214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Douleurs thoraciques</a:t>
            </a:r>
          </a:p>
        </p:txBody>
      </p:sp>
    </p:spTree>
    <p:extLst>
      <p:ext uri="{BB962C8B-B14F-4D97-AF65-F5344CB8AC3E}">
        <p14:creationId xmlns:p14="http://schemas.microsoft.com/office/powerpoint/2010/main" val="18614121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>
            <a:extLst>
              <a:ext uri="{FF2B5EF4-FFF2-40B4-BE49-F238E27FC236}">
                <a16:creationId xmlns:a16="http://schemas.microsoft.com/office/drawing/2014/main" id="{FAAF01CE-18CF-B98F-C963-5980F4E8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54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47F184-D688-5D1F-215B-E430FDE9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434" y="0"/>
            <a:ext cx="4833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>
            <a:extLst>
              <a:ext uri="{FF2B5EF4-FFF2-40B4-BE49-F238E27FC236}">
                <a16:creationId xmlns:a16="http://schemas.microsoft.com/office/drawing/2014/main" id="{1841B46C-1184-FEF7-8B73-935989D1B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676275"/>
            <a:ext cx="856297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0646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>
            <a:extLst>
              <a:ext uri="{FF2B5EF4-FFF2-40B4-BE49-F238E27FC236}">
                <a16:creationId xmlns:a16="http://schemas.microsoft.com/office/drawing/2014/main" id="{AE752342-977A-79B8-10CC-82FAF993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3323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>
            <a:extLst>
              <a:ext uri="{FF2B5EF4-FFF2-40B4-BE49-F238E27FC236}">
                <a16:creationId xmlns:a16="http://schemas.microsoft.com/office/drawing/2014/main" id="{856AFD59-7A5F-DAC9-4485-B2673AEF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5588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>
            <a:extLst>
              <a:ext uri="{FF2B5EF4-FFF2-40B4-BE49-F238E27FC236}">
                <a16:creationId xmlns:a16="http://schemas.microsoft.com/office/drawing/2014/main" id="{5988ADF4-02C9-6C0A-5D3A-50E7D331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69482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:a16="http://schemas.microsoft.com/office/drawing/2014/main" id="{7467049B-C416-8C9A-A3AC-05729C58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06655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2ED02850-D614-8BE3-3044-13C3FCEE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2457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>
            <a:extLst>
              <a:ext uri="{FF2B5EF4-FFF2-40B4-BE49-F238E27FC236}">
                <a16:creationId xmlns:a16="http://schemas.microsoft.com/office/drawing/2014/main" id="{EC746D85-F44F-9C83-A5F1-0A56718F9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825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>
            <a:extLst>
              <a:ext uri="{FF2B5EF4-FFF2-40B4-BE49-F238E27FC236}">
                <a16:creationId xmlns:a16="http://schemas.microsoft.com/office/drawing/2014/main" id="{BCD2EE11-DC94-1A2D-A87A-0E06029D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3735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>
            <a:extLst>
              <a:ext uri="{FF2B5EF4-FFF2-40B4-BE49-F238E27FC236}">
                <a16:creationId xmlns:a16="http://schemas.microsoft.com/office/drawing/2014/main" id="{CB4FBEFD-4B92-F3C0-05D5-3B284B50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65567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>
            <a:extLst>
              <a:ext uri="{FF2B5EF4-FFF2-40B4-BE49-F238E27FC236}">
                <a16:creationId xmlns:a16="http://schemas.microsoft.com/office/drawing/2014/main" id="{792CAFFF-D62C-AF62-3851-301AE6E15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74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AAD7E1-6CC2-6B2A-25D9-7366170C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129" y="0"/>
            <a:ext cx="7139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>
            <a:extLst>
              <a:ext uri="{FF2B5EF4-FFF2-40B4-BE49-F238E27FC236}">
                <a16:creationId xmlns:a16="http://schemas.microsoft.com/office/drawing/2014/main" id="{0C1707C2-B44F-2E07-BB59-A9E468FCF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04802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:a16="http://schemas.microsoft.com/office/drawing/2014/main" id="{8EBC4AD1-9263-1D42-1F94-D576247E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6014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>
            <a:extLst>
              <a:ext uri="{FF2B5EF4-FFF2-40B4-BE49-F238E27FC236}">
                <a16:creationId xmlns:a16="http://schemas.microsoft.com/office/drawing/2014/main" id="{C9555699-2F5C-390B-8EEF-E845C0D73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28074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>
            <a:extLst>
              <a:ext uri="{FF2B5EF4-FFF2-40B4-BE49-F238E27FC236}">
                <a16:creationId xmlns:a16="http://schemas.microsoft.com/office/drawing/2014/main" id="{B5F8ACA3-3F0A-54CB-FF77-F882AECE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06693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EC04E60C-4C74-21E4-557D-234F0E154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161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>
            <a:extLst>
              <a:ext uri="{FF2B5EF4-FFF2-40B4-BE49-F238E27FC236}">
                <a16:creationId xmlns:a16="http://schemas.microsoft.com/office/drawing/2014/main" id="{3891CB0B-2B1C-D14D-5172-972C0339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0"/>
            <a:ext cx="918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3314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>
            <a:extLst>
              <a:ext uri="{FF2B5EF4-FFF2-40B4-BE49-F238E27FC236}">
                <a16:creationId xmlns:a16="http://schemas.microsoft.com/office/drawing/2014/main" id="{5EC0D142-CC4D-3200-68F1-8E332165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6624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:a16="http://schemas.microsoft.com/office/drawing/2014/main" id="{EB1BB56B-A107-5374-2D32-B4854FE14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6906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>
            <a:extLst>
              <a:ext uri="{FF2B5EF4-FFF2-40B4-BE49-F238E27FC236}">
                <a16:creationId xmlns:a16="http://schemas.microsoft.com/office/drawing/2014/main" id="{6FD03123-1BDB-888E-23BB-67A74ED9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205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>
            <a:extLst>
              <a:ext uri="{FF2B5EF4-FFF2-40B4-BE49-F238E27FC236}">
                <a16:creationId xmlns:a16="http://schemas.microsoft.com/office/drawing/2014/main" id="{52807A2B-1697-5872-32C4-C1A66531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78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6DA99D0-9A49-2524-C81A-485AAA3D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961" y="0"/>
            <a:ext cx="3794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Suppléments (tous confondus)</a:t>
            </a:r>
          </a:p>
        </p:txBody>
      </p:sp>
    </p:spTree>
    <p:extLst>
      <p:ext uri="{BB962C8B-B14F-4D97-AF65-F5344CB8AC3E}">
        <p14:creationId xmlns:p14="http://schemas.microsoft.com/office/powerpoint/2010/main" val="20163437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52261B53-73A0-F62A-0ECE-60E4C393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9954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>
            <a:extLst>
              <a:ext uri="{FF2B5EF4-FFF2-40B4-BE49-F238E27FC236}">
                <a16:creationId xmlns:a16="http://schemas.microsoft.com/office/drawing/2014/main" id="{F3D81B99-DFB9-417F-72FE-420AE0BC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547688"/>
            <a:ext cx="85058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0292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>
            <a:extLst>
              <a:ext uri="{FF2B5EF4-FFF2-40B4-BE49-F238E27FC236}">
                <a16:creationId xmlns:a16="http://schemas.microsoft.com/office/drawing/2014/main" id="{E464F076-3BBD-CB74-35FC-E3429899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9563"/>
            <a:ext cx="12192000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6358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>
            <a:extLst>
              <a:ext uri="{FF2B5EF4-FFF2-40B4-BE49-F238E27FC236}">
                <a16:creationId xmlns:a16="http://schemas.microsoft.com/office/drawing/2014/main" id="{77F8145C-DFFF-C8C3-3543-AE9C7DA6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47688"/>
            <a:ext cx="85344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9558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>
            <a:extLst>
              <a:ext uri="{FF2B5EF4-FFF2-40B4-BE49-F238E27FC236}">
                <a16:creationId xmlns:a16="http://schemas.microsoft.com/office/drawing/2014/main" id="{FE8B3A66-2506-F850-16E9-E9E29EC60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547688"/>
            <a:ext cx="8448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10213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>
            <a:extLst>
              <a:ext uri="{FF2B5EF4-FFF2-40B4-BE49-F238E27FC236}">
                <a16:creationId xmlns:a16="http://schemas.microsoft.com/office/drawing/2014/main" id="{442C14FC-6583-C5C4-85FE-112908C8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0275"/>
            <a:ext cx="121920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9608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>
            <a:extLst>
              <a:ext uri="{FF2B5EF4-FFF2-40B4-BE49-F238E27FC236}">
                <a16:creationId xmlns:a16="http://schemas.microsoft.com/office/drawing/2014/main" id="{AC2C8A78-3D3A-FE53-092E-B1938761D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47688"/>
            <a:ext cx="85344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2507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4">
            <a:extLst>
              <a:ext uri="{FF2B5EF4-FFF2-40B4-BE49-F238E27FC236}">
                <a16:creationId xmlns:a16="http://schemas.microsoft.com/office/drawing/2014/main" id="{F9778E30-4149-7F58-DD1E-B39DEB4E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547688"/>
            <a:ext cx="8448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1181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>
            <a:extLst>
              <a:ext uri="{FF2B5EF4-FFF2-40B4-BE49-F238E27FC236}">
                <a16:creationId xmlns:a16="http://schemas.microsoft.com/office/drawing/2014/main" id="{FA40C2A0-951C-DC3D-DDE5-84F02D21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0"/>
            <a:ext cx="737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75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32A5E10-E623-853C-46D0-CF232F3A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12" y="0"/>
            <a:ext cx="3339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>
            <a:extLst>
              <a:ext uri="{FF2B5EF4-FFF2-40B4-BE49-F238E27FC236}">
                <a16:creationId xmlns:a16="http://schemas.microsoft.com/office/drawing/2014/main" id="{037FCCC5-FE5B-C0E8-C093-77393DBA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0"/>
            <a:ext cx="737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88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109F7C1-5C25-806D-FB0E-5A9A34A8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838" y="0"/>
            <a:ext cx="4388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1535DB-6062-E6ED-DB27-9A7AE63C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094" y="0"/>
            <a:ext cx="3841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AA5096B-1B98-0172-5ED7-7982B70AE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2" y="2363700"/>
            <a:ext cx="103412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35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32423D-B5C4-A699-BE70-1CC13711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72" y="2560244"/>
            <a:ext cx="872565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50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C01C6B9-D0DE-5281-CAC8-05C90602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77" y="1325515"/>
            <a:ext cx="5557899" cy="340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715FB2-1974-7165-5492-372C0CCC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040" y="2461971"/>
            <a:ext cx="4760756" cy="19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86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168286-22EC-E926-2A66-0A5CBAE55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371" y="1146612"/>
            <a:ext cx="5037257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E053F5-1BCC-BA3D-96C6-8D3826B2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027" y="1245681"/>
            <a:ext cx="5143946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3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F29DE5-65AC-5FFE-E415-DA4B9C36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99" y="1131371"/>
            <a:ext cx="4869602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9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9CFE9FA-21B0-6332-36F0-1475C824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23" y="975147"/>
            <a:ext cx="4778154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CA4482C-882C-8C5C-7DD3-17A9EA47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23" y="975147"/>
            <a:ext cx="4778154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55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9CED953-253A-2B6E-D629-3FD959855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23" y="975147"/>
            <a:ext cx="4778154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8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42" descr="Feuille 41">
            <a:extLst>
              <a:ext uri="{FF2B5EF4-FFF2-40B4-BE49-F238E27FC236}">
                <a16:creationId xmlns:a16="http://schemas.microsoft.com/office/drawing/2014/main" id="{642BCE17-078C-4376-A8EC-D5FD48128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78" y="0"/>
            <a:ext cx="2058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91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43" descr="Feuille 41 (2)">
            <a:extLst>
              <a:ext uri="{FF2B5EF4-FFF2-40B4-BE49-F238E27FC236}">
                <a16:creationId xmlns:a16="http://schemas.microsoft.com/office/drawing/2014/main" id="{3353B216-0ABB-4FB9-9063-4D15CADE8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14" y="0"/>
            <a:ext cx="2704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30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44" descr="Feuille 41 (3)">
            <a:extLst>
              <a:ext uri="{FF2B5EF4-FFF2-40B4-BE49-F238E27FC236}">
                <a16:creationId xmlns:a16="http://schemas.microsoft.com/office/drawing/2014/main" id="{AECA56BC-DEBA-43CF-8892-BD24A7DA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79" y="0"/>
            <a:ext cx="3447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42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45" descr="Feuille 41 (4)">
            <a:extLst>
              <a:ext uri="{FF2B5EF4-FFF2-40B4-BE49-F238E27FC236}">
                <a16:creationId xmlns:a16="http://schemas.microsoft.com/office/drawing/2014/main" id="{A146F1B0-5E9A-45E5-A122-D44E12C39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09" y="0"/>
            <a:ext cx="3311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3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01A25D0-7C0E-F3E6-785A-E82116498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06" y="2594537"/>
            <a:ext cx="1691787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2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46" descr="Feuille 41 (5)">
            <a:extLst>
              <a:ext uri="{FF2B5EF4-FFF2-40B4-BE49-F238E27FC236}">
                <a16:creationId xmlns:a16="http://schemas.microsoft.com/office/drawing/2014/main" id="{E4250092-B434-4D06-A9BA-4456BA92B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19050"/>
            <a:ext cx="6972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BB19EFC-D173-B5CE-F7E2-CF92FD48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44" y="2632641"/>
            <a:ext cx="8672312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3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1C3C22-818A-E53F-2992-143DC4D1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427" y="2708847"/>
            <a:ext cx="6767146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41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58C5EE6-C707-ADE8-C09E-7BA379DA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50" y="2632641"/>
            <a:ext cx="8298899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4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153DAF-4AD8-B841-E941-D82E653B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29" y="2708847"/>
            <a:ext cx="8093141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66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AFD60A7-3315-1F83-7C09-BED4945B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868" y="2685985"/>
            <a:ext cx="3048264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65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80C84F2-3C85-332B-5B9C-0CCD4F3F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17" y="2054879"/>
            <a:ext cx="8134992" cy="15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5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573EA3B-A0A9-C187-91BA-4738B91F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64" y="2586917"/>
            <a:ext cx="268247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6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épartition de séjours hémodialyses en terme de classe d&amp;apos;âge, par dispositif (toutes années confondues)">
            <a:extLst>
              <a:ext uri="{FF2B5EF4-FFF2-40B4-BE49-F238E27FC236}">
                <a16:creationId xmlns:a16="http://schemas.microsoft.com/office/drawing/2014/main" id="{E134F99E-E380-4B27-A913-EC88E312D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83" y="0"/>
            <a:ext cx="290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8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Répartition de séjours hémodialyses en terme durée d&amp;apos;hospitalisation, par dispositif (toutes années confondues)">
            <a:extLst>
              <a:ext uri="{FF2B5EF4-FFF2-40B4-BE49-F238E27FC236}">
                <a16:creationId xmlns:a16="http://schemas.microsoft.com/office/drawing/2014/main" id="{87D3A07D-8ACB-47AA-B610-4A10987A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91" y="0"/>
            <a:ext cx="3261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2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0AC49F0-7AB2-7A70-E62E-A9F8BFC6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55" y="2172017"/>
            <a:ext cx="6004289" cy="166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81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59FEB3-6348-4338-8EE4-991F864A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220" y="2586917"/>
            <a:ext cx="2738015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2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épartition de séjours de chimiothérapies en terme de classe d&amp;apos;âge, par dispositif (toutes années confondues)">
            <a:extLst>
              <a:ext uri="{FF2B5EF4-FFF2-40B4-BE49-F238E27FC236}">
                <a16:creationId xmlns:a16="http://schemas.microsoft.com/office/drawing/2014/main" id="{27F49B7B-CF50-4692-BFA6-49B0CA726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83" y="0"/>
            <a:ext cx="290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69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Répartition de séjours de chimiothérapies en terme durée d&amp;apos;hospitalisation, par dispositif (toutes années confondues)">
            <a:extLst>
              <a:ext uri="{FF2B5EF4-FFF2-40B4-BE49-F238E27FC236}">
                <a16:creationId xmlns:a16="http://schemas.microsoft.com/office/drawing/2014/main" id="{74D9396F-7AAF-4F1C-9F0B-83C131C9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91" y="0"/>
            <a:ext cx="3261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1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B362A8-ABA1-E4E4-7534-4F6632BD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57" y="2586917"/>
            <a:ext cx="2834886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64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Répartition de séjours de radiothérapies en terme de classe d&amp;apos;âge, par dispositif (toutes années confondues)">
            <a:extLst>
              <a:ext uri="{FF2B5EF4-FFF2-40B4-BE49-F238E27FC236}">
                <a16:creationId xmlns:a16="http://schemas.microsoft.com/office/drawing/2014/main" id="{AF1CB754-2F89-47E3-9734-057FE2EA8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87" y="0"/>
            <a:ext cx="285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8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Répartition de séjours de radiothérapies en terme durée d&amp;apos;hospitalisation, par dispositif (toutes années confondues) (2)">
            <a:extLst>
              <a:ext uri="{FF2B5EF4-FFF2-40B4-BE49-F238E27FC236}">
                <a16:creationId xmlns:a16="http://schemas.microsoft.com/office/drawing/2014/main" id="{4BD0EC03-3A2B-45A8-9C06-EFEB191E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36" y="0"/>
            <a:ext cx="3210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38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7C8F97-3E83-75FF-B183-3AB3AD3F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2575486"/>
            <a:ext cx="5730737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5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5752795-6ED9-3D27-B4C6-9C249BEB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40" y="2708847"/>
            <a:ext cx="6683319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3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EFF47C-BAE4-2F7F-B9CA-D86FF4C3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2575486"/>
            <a:ext cx="5730737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98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CF9180-13AE-A198-785F-E534360F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4" y="2708847"/>
            <a:ext cx="7292972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7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2CA6BA-E1CF-7B9D-D89D-3D6F754F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156" y="2457183"/>
            <a:ext cx="5656744" cy="11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75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26EE9DD-BAE2-FB5A-E454-7EF31F3B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07" y="2708847"/>
            <a:ext cx="7445385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7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AA4D7C-9E81-784A-BE15-50F2E5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64" y="2453555"/>
            <a:ext cx="2682472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8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Répartition des interventions sur le cristallin en terme de classe d&amp;apos;âge, par dispositif (toutes années confondues)">
            <a:extLst>
              <a:ext uri="{FF2B5EF4-FFF2-40B4-BE49-F238E27FC236}">
                <a16:creationId xmlns:a16="http://schemas.microsoft.com/office/drawing/2014/main" id="{5C24A60F-C129-4A4A-A4B5-5C8406CCD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29" y="0"/>
            <a:ext cx="2975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Répartition par classe d&amp;apos;âge selon le dispositif">
            <a:extLst>
              <a:ext uri="{FF2B5EF4-FFF2-40B4-BE49-F238E27FC236}">
                <a16:creationId xmlns:a16="http://schemas.microsoft.com/office/drawing/2014/main" id="{94D8B1C1-6877-41BA-992B-54A6B95EA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64" y="0"/>
            <a:ext cx="3256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24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Taux de mortalité intra-hospitalière par dispositf et par classe d&amp;apos;âge (toutes années confondues) (2)">
            <a:extLst>
              <a:ext uri="{FF2B5EF4-FFF2-40B4-BE49-F238E27FC236}">
                <a16:creationId xmlns:a16="http://schemas.microsoft.com/office/drawing/2014/main" id="{6BCEAFCF-904E-401A-8F23-85A6C70BA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933450"/>
            <a:ext cx="7086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937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Taux de séjours par chimio avec supplément(s) selon le dispositif ">
            <a:extLst>
              <a:ext uri="{FF2B5EF4-FFF2-40B4-BE49-F238E27FC236}">
                <a16:creationId xmlns:a16="http://schemas.microsoft.com/office/drawing/2014/main" id="{1761D2DC-81BF-4442-9BA2-495A2620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5" y="0"/>
            <a:ext cx="321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47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Taux de séjours pour hémo avec supplément(s) selon le dispositif (2)">
            <a:extLst>
              <a:ext uri="{FF2B5EF4-FFF2-40B4-BE49-F238E27FC236}">
                <a16:creationId xmlns:a16="http://schemas.microsoft.com/office/drawing/2014/main" id="{95AD728C-F965-4246-9B80-5D2CA989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0668"/>
            <a:ext cx="12192000" cy="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54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Taux de séjours pour radio avec supplément(s) selon le dispositif (2)">
            <a:extLst>
              <a:ext uri="{FF2B5EF4-FFF2-40B4-BE49-F238E27FC236}">
                <a16:creationId xmlns:a16="http://schemas.microsoft.com/office/drawing/2014/main" id="{0CC3EEC6-264A-4147-B49D-F4F90E73A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5" y="0"/>
            <a:ext cx="321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5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R1 -G">
            <a:extLst>
              <a:ext uri="{FF2B5EF4-FFF2-40B4-BE49-F238E27FC236}">
                <a16:creationId xmlns:a16="http://schemas.microsoft.com/office/drawing/2014/main" id="{D6E95837-0821-45A4-B920-92F40076A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R2 -G">
            <a:extLst>
              <a:ext uri="{FF2B5EF4-FFF2-40B4-BE49-F238E27FC236}">
                <a16:creationId xmlns:a16="http://schemas.microsoft.com/office/drawing/2014/main" id="{687C4E54-1FCC-4887-B40D-A02187BAF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C6E9926-C8AC-E02F-D6D2-2FA7C78D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962" y="2321338"/>
            <a:ext cx="6738670" cy="20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77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3 - G">
            <a:extLst>
              <a:ext uri="{FF2B5EF4-FFF2-40B4-BE49-F238E27FC236}">
                <a16:creationId xmlns:a16="http://schemas.microsoft.com/office/drawing/2014/main" id="{DCE6D758-8C73-4CCE-BC22-6CD045C2F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11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4 - G">
            <a:extLst>
              <a:ext uri="{FF2B5EF4-FFF2-40B4-BE49-F238E27FC236}">
                <a16:creationId xmlns:a16="http://schemas.microsoft.com/office/drawing/2014/main" id="{8191C4D4-4603-4033-B3E4-6E40BEDB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8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5 - G">
            <a:extLst>
              <a:ext uri="{FF2B5EF4-FFF2-40B4-BE49-F238E27FC236}">
                <a16:creationId xmlns:a16="http://schemas.microsoft.com/office/drawing/2014/main" id="{8C22A071-1F3A-420F-AFBE-962223D4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" y="0"/>
            <a:ext cx="1118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84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R6 - G">
            <a:extLst>
              <a:ext uri="{FF2B5EF4-FFF2-40B4-BE49-F238E27FC236}">
                <a16:creationId xmlns:a16="http://schemas.microsoft.com/office/drawing/2014/main" id="{0D03232E-162A-4EBA-8370-DA8E1D90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" y="0"/>
            <a:ext cx="1118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2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R1 -G AME">
            <a:extLst>
              <a:ext uri="{FF2B5EF4-FFF2-40B4-BE49-F238E27FC236}">
                <a16:creationId xmlns:a16="http://schemas.microsoft.com/office/drawing/2014/main" id="{1F330E29-B045-4016-B4CC-E947CD937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63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R2 -G AME">
            <a:extLst>
              <a:ext uri="{FF2B5EF4-FFF2-40B4-BE49-F238E27FC236}">
                <a16:creationId xmlns:a16="http://schemas.microsoft.com/office/drawing/2014/main" id="{DF55BBDC-738F-4E3B-B11C-C680B838F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14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3 - G AME">
            <a:extLst>
              <a:ext uri="{FF2B5EF4-FFF2-40B4-BE49-F238E27FC236}">
                <a16:creationId xmlns:a16="http://schemas.microsoft.com/office/drawing/2014/main" id="{52FDB0AB-9DBB-41D1-9643-31F10A76A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7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R4 - G AME">
            <a:extLst>
              <a:ext uri="{FF2B5EF4-FFF2-40B4-BE49-F238E27FC236}">
                <a16:creationId xmlns:a16="http://schemas.microsoft.com/office/drawing/2014/main" id="{E1A53D83-1693-4841-8702-B8F6AFF65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94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R5 - G AME">
            <a:extLst>
              <a:ext uri="{FF2B5EF4-FFF2-40B4-BE49-F238E27FC236}">
                <a16:creationId xmlns:a16="http://schemas.microsoft.com/office/drawing/2014/main" id="{EB03B4BB-B651-49D8-8919-793F466AA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" y="0"/>
            <a:ext cx="1097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976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6 - G AME">
            <a:extLst>
              <a:ext uri="{FF2B5EF4-FFF2-40B4-BE49-F238E27FC236}">
                <a16:creationId xmlns:a16="http://schemas.microsoft.com/office/drawing/2014/main" id="{80D0F009-8716-4C4D-9F2C-8F0B43B32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C6F9AB-C63B-023D-7D62-0812A3C6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783" y="2223106"/>
            <a:ext cx="8029997" cy="24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866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R1 -AMO">
            <a:extLst>
              <a:ext uri="{FF2B5EF4-FFF2-40B4-BE49-F238E27FC236}">
                <a16:creationId xmlns:a16="http://schemas.microsoft.com/office/drawing/2014/main" id="{053526AF-B726-4000-9DF1-CDDD2220C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4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R2 -AMO">
            <a:extLst>
              <a:ext uri="{FF2B5EF4-FFF2-40B4-BE49-F238E27FC236}">
                <a16:creationId xmlns:a16="http://schemas.microsoft.com/office/drawing/2014/main" id="{7AE05315-015F-43E6-95B8-249144642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13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R3 - AMO (hors CMU-C)">
            <a:extLst>
              <a:ext uri="{FF2B5EF4-FFF2-40B4-BE49-F238E27FC236}">
                <a16:creationId xmlns:a16="http://schemas.microsoft.com/office/drawing/2014/main" id="{62D7F3C0-5322-4171-8885-4D81754E7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R4 - AMO (hors CMU-C)">
            <a:extLst>
              <a:ext uri="{FF2B5EF4-FFF2-40B4-BE49-F238E27FC236}">
                <a16:creationId xmlns:a16="http://schemas.microsoft.com/office/drawing/2014/main" id="{03A8F266-66D0-43DA-825B-9708EF112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64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R5 - AMO (hors CMU-C)">
            <a:extLst>
              <a:ext uri="{FF2B5EF4-FFF2-40B4-BE49-F238E27FC236}">
                <a16:creationId xmlns:a16="http://schemas.microsoft.com/office/drawing/2014/main" id="{A6207E7C-12C7-4702-917F-43206481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21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R6 - AMO (hors CMU-C)">
            <a:extLst>
              <a:ext uri="{FF2B5EF4-FFF2-40B4-BE49-F238E27FC236}">
                <a16:creationId xmlns:a16="http://schemas.microsoft.com/office/drawing/2014/main" id="{0B4D4B1B-738F-4F18-8B52-768DB79B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37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R1 -CMU-C">
            <a:extLst>
              <a:ext uri="{FF2B5EF4-FFF2-40B4-BE49-F238E27FC236}">
                <a16:creationId xmlns:a16="http://schemas.microsoft.com/office/drawing/2014/main" id="{D6F835BD-8CF7-4840-8B97-60DCDCEF9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454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R2 -CMU-C">
            <a:extLst>
              <a:ext uri="{FF2B5EF4-FFF2-40B4-BE49-F238E27FC236}">
                <a16:creationId xmlns:a16="http://schemas.microsoft.com/office/drawing/2014/main" id="{DAEDBFF8-7F37-4026-B4FE-06F20C38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853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R3 - CMU-C">
            <a:extLst>
              <a:ext uri="{FF2B5EF4-FFF2-40B4-BE49-F238E27FC236}">
                <a16:creationId xmlns:a16="http://schemas.microsoft.com/office/drawing/2014/main" id="{456CF78B-C697-46A6-B244-BD1E3FB59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48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R4 - CMU-C">
            <a:extLst>
              <a:ext uri="{FF2B5EF4-FFF2-40B4-BE49-F238E27FC236}">
                <a16:creationId xmlns:a16="http://schemas.microsoft.com/office/drawing/2014/main" id="{2A849EB6-1DC0-470A-AB53-4C86A5F2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1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D625E99-ED3B-7032-F70A-38BF9D1F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75" y="4196276"/>
            <a:ext cx="1966130" cy="14631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865687-3F22-DE6C-5392-A4E8B21A4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49" y="4282308"/>
            <a:ext cx="1958510" cy="14631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A0D5CA-A4ED-1409-1454-F7FFC6BE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903" y="4297550"/>
            <a:ext cx="1943268" cy="14479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B3CEE05-5B33-2CD2-75CF-F27C7E342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22" y="595842"/>
            <a:ext cx="10172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758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R5 - CMU-C">
            <a:extLst>
              <a:ext uri="{FF2B5EF4-FFF2-40B4-BE49-F238E27FC236}">
                <a16:creationId xmlns:a16="http://schemas.microsoft.com/office/drawing/2014/main" id="{0979CD71-5679-48D1-A045-9367EBB9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87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R6 - CMU-C">
            <a:extLst>
              <a:ext uri="{FF2B5EF4-FFF2-40B4-BE49-F238E27FC236}">
                <a16:creationId xmlns:a16="http://schemas.microsoft.com/office/drawing/2014/main" id="{9B36DB02-B0EB-4806-A367-6E44FC0A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104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R1 - SUV">
            <a:extLst>
              <a:ext uri="{FF2B5EF4-FFF2-40B4-BE49-F238E27FC236}">
                <a16:creationId xmlns:a16="http://schemas.microsoft.com/office/drawing/2014/main" id="{AEBE53A8-797D-4F10-A486-679B7F936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192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R2 -SUV">
            <a:extLst>
              <a:ext uri="{FF2B5EF4-FFF2-40B4-BE49-F238E27FC236}">
                <a16:creationId xmlns:a16="http://schemas.microsoft.com/office/drawing/2014/main" id="{47DD2EB1-1F5E-48D6-B474-47B28F179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668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R4 - SUV">
            <a:extLst>
              <a:ext uri="{FF2B5EF4-FFF2-40B4-BE49-F238E27FC236}">
                <a16:creationId xmlns:a16="http://schemas.microsoft.com/office/drawing/2014/main" id="{E93CB2D4-1300-461F-8AE3-32BCC781B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0" y="0"/>
            <a:ext cx="1127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95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R5 - SUV">
            <a:extLst>
              <a:ext uri="{FF2B5EF4-FFF2-40B4-BE49-F238E27FC236}">
                <a16:creationId xmlns:a16="http://schemas.microsoft.com/office/drawing/2014/main" id="{22FC5332-1CB2-4D31-87C5-1136FD5BF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1" y="0"/>
            <a:ext cx="11731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939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R6 - SUV">
            <a:extLst>
              <a:ext uri="{FF2B5EF4-FFF2-40B4-BE49-F238E27FC236}">
                <a16:creationId xmlns:a16="http://schemas.microsoft.com/office/drawing/2014/main" id="{1706A4C6-DFA4-4001-B5E4-BF9C110EF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54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AME_vs_AMO">
            <a:extLst>
              <a:ext uri="{FF2B5EF4-FFF2-40B4-BE49-F238E27FC236}">
                <a16:creationId xmlns:a16="http://schemas.microsoft.com/office/drawing/2014/main" id="{CA446DD7-F7E5-42DE-B914-8849351A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804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AME_vs_AMO (2)">
            <a:extLst>
              <a:ext uri="{FF2B5EF4-FFF2-40B4-BE49-F238E27FC236}">
                <a16:creationId xmlns:a16="http://schemas.microsoft.com/office/drawing/2014/main" id="{B6616C5C-D660-4F56-9725-D44C2BAA4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60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AME_vs_CMUC">
            <a:extLst>
              <a:ext uri="{FF2B5EF4-FFF2-40B4-BE49-F238E27FC236}">
                <a16:creationId xmlns:a16="http://schemas.microsoft.com/office/drawing/2014/main" id="{A8EC0E63-6BF3-48D0-BCE7-1D1E3AA59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9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</TotalTime>
  <Words>35</Words>
  <Application>Microsoft Office PowerPoint</Application>
  <PresentationFormat>Grand écran</PresentationFormat>
  <Paragraphs>14</Paragraphs>
  <Slides>240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240</vt:i4>
      </vt:variant>
    </vt:vector>
  </HeadingPairs>
  <TitlesOfParts>
    <vt:vector size="244" baseType="lpstr">
      <vt:lpstr>Arial</vt:lpstr>
      <vt:lpstr>Calibri</vt:lpstr>
      <vt:lpstr>Calibri Light</vt:lpstr>
      <vt:lpstr>Office Theme</vt:lpstr>
      <vt:lpstr>Répertoire des visualisations de données</vt:lpstr>
      <vt:lpstr>Statistiques globales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Statique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Dynamique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Spatiale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Analyses détaillées</vt:lpstr>
      <vt:lpstr>Cristallin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Hémodialyses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Nouveau-nés sans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Nouveau-nés avec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Césariennes avec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Douleurs thoraciques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Suppléments (tous confondus)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Répertoire des visualisations de données</dc:title>
  <dc:creator>Zakaria</dc:creator>
  <cp:lastModifiedBy>ZAKARIA BEKKAR</cp:lastModifiedBy>
  <cp:revision>3</cp:revision>
  <dcterms:created xsi:type="dcterms:W3CDTF">2022-05-31T07:10:51Z</dcterms:created>
  <dcterms:modified xsi:type="dcterms:W3CDTF">2022-08-04T13:34:35Z</dcterms:modified>
</cp:coreProperties>
</file>